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2" r:id="rId2"/>
    <p:sldId id="309" r:id="rId3"/>
    <p:sldId id="310" r:id="rId4"/>
    <p:sldId id="296" r:id="rId5"/>
    <p:sldId id="297" r:id="rId6"/>
    <p:sldId id="298" r:id="rId7"/>
    <p:sldId id="300" r:id="rId8"/>
    <p:sldId id="301" r:id="rId9"/>
    <p:sldId id="302" r:id="rId10"/>
    <p:sldId id="303" r:id="rId11"/>
    <p:sldId id="304" r:id="rId12"/>
    <p:sldId id="305" r:id="rId13"/>
    <p:sldId id="306" r:id="rId14"/>
    <p:sldId id="307" r:id="rId15"/>
  </p:sldIdLst>
  <p:sldSz cx="24414163" cy="13716000"/>
  <p:notesSz cx="6858000" cy="9144000"/>
  <p:defaultTextStyle>
    <a:defPPr>
      <a:defRPr lang="en-US"/>
    </a:defPPr>
    <a:lvl1pPr marL="0" algn="l" defTabSz="1830172" rtl="0" eaLnBrk="1" latinLnBrk="0" hangingPunct="1">
      <a:defRPr sz="3600" kern="1200">
        <a:solidFill>
          <a:schemeClr val="tx1"/>
        </a:solidFill>
        <a:latin typeface="+mn-lt"/>
        <a:ea typeface="+mn-ea"/>
        <a:cs typeface="+mn-cs"/>
      </a:defRPr>
    </a:lvl1pPr>
    <a:lvl2pPr marL="915086" algn="l" defTabSz="1830172" rtl="0" eaLnBrk="1" latinLnBrk="0" hangingPunct="1">
      <a:defRPr sz="3600" kern="1200">
        <a:solidFill>
          <a:schemeClr val="tx1"/>
        </a:solidFill>
        <a:latin typeface="+mn-lt"/>
        <a:ea typeface="+mn-ea"/>
        <a:cs typeface="+mn-cs"/>
      </a:defRPr>
    </a:lvl2pPr>
    <a:lvl3pPr marL="1830172" algn="l" defTabSz="1830172" rtl="0" eaLnBrk="1" latinLnBrk="0" hangingPunct="1">
      <a:defRPr sz="3600" kern="1200">
        <a:solidFill>
          <a:schemeClr val="tx1"/>
        </a:solidFill>
        <a:latin typeface="+mn-lt"/>
        <a:ea typeface="+mn-ea"/>
        <a:cs typeface="+mn-cs"/>
      </a:defRPr>
    </a:lvl3pPr>
    <a:lvl4pPr marL="2745257" algn="l" defTabSz="1830172" rtl="0" eaLnBrk="1" latinLnBrk="0" hangingPunct="1">
      <a:defRPr sz="3600" kern="1200">
        <a:solidFill>
          <a:schemeClr val="tx1"/>
        </a:solidFill>
        <a:latin typeface="+mn-lt"/>
        <a:ea typeface="+mn-ea"/>
        <a:cs typeface="+mn-cs"/>
      </a:defRPr>
    </a:lvl4pPr>
    <a:lvl5pPr marL="3660343" algn="l" defTabSz="1830172" rtl="0" eaLnBrk="1" latinLnBrk="0" hangingPunct="1">
      <a:defRPr sz="3600" kern="1200">
        <a:solidFill>
          <a:schemeClr val="tx1"/>
        </a:solidFill>
        <a:latin typeface="+mn-lt"/>
        <a:ea typeface="+mn-ea"/>
        <a:cs typeface="+mn-cs"/>
      </a:defRPr>
    </a:lvl5pPr>
    <a:lvl6pPr marL="4575429" algn="l" defTabSz="1830172" rtl="0" eaLnBrk="1" latinLnBrk="0" hangingPunct="1">
      <a:defRPr sz="3600" kern="1200">
        <a:solidFill>
          <a:schemeClr val="tx1"/>
        </a:solidFill>
        <a:latin typeface="+mn-lt"/>
        <a:ea typeface="+mn-ea"/>
        <a:cs typeface="+mn-cs"/>
      </a:defRPr>
    </a:lvl6pPr>
    <a:lvl7pPr marL="5490515" algn="l" defTabSz="1830172" rtl="0" eaLnBrk="1" latinLnBrk="0" hangingPunct="1">
      <a:defRPr sz="3600" kern="1200">
        <a:solidFill>
          <a:schemeClr val="tx1"/>
        </a:solidFill>
        <a:latin typeface="+mn-lt"/>
        <a:ea typeface="+mn-ea"/>
        <a:cs typeface="+mn-cs"/>
      </a:defRPr>
    </a:lvl7pPr>
    <a:lvl8pPr marL="6405601" algn="l" defTabSz="1830172" rtl="0" eaLnBrk="1" latinLnBrk="0" hangingPunct="1">
      <a:defRPr sz="3600" kern="1200">
        <a:solidFill>
          <a:schemeClr val="tx1"/>
        </a:solidFill>
        <a:latin typeface="+mn-lt"/>
        <a:ea typeface="+mn-ea"/>
        <a:cs typeface="+mn-cs"/>
      </a:defRPr>
    </a:lvl8pPr>
    <a:lvl9pPr marL="7320686" algn="l" defTabSz="1830172"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69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AC66"/>
    <a:srgbClr val="EB6B2B"/>
    <a:srgbClr val="42178A"/>
    <a:srgbClr val="FFE45F"/>
    <a:srgbClr val="004E3C"/>
    <a:srgbClr val="78BF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80"/>
    <p:restoredTop sz="94660"/>
  </p:normalViewPr>
  <p:slideViewPr>
    <p:cSldViewPr snapToGrid="0" snapToObjects="1">
      <p:cViewPr>
        <p:scale>
          <a:sx n="39" d="100"/>
          <a:sy n="39" d="100"/>
        </p:scale>
        <p:origin x="1800" y="444"/>
      </p:cViewPr>
      <p:guideLst>
        <p:guide orient="horz" pos="4320"/>
        <p:guide pos="769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84839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81655" y="914400"/>
            <a:ext cx="7874202" cy="3200400"/>
          </a:xfrm>
        </p:spPr>
        <p:txBody>
          <a:bodyPr anchor="b"/>
          <a:lstStyle>
            <a:lvl1pPr>
              <a:defRPr sz="6400"/>
            </a:lvl1pPr>
          </a:lstStyle>
          <a:p>
            <a:r>
              <a:rPr lang="en-US"/>
              <a:t>Click to edit Master title style</a:t>
            </a:r>
          </a:p>
        </p:txBody>
      </p:sp>
      <p:sp>
        <p:nvSpPr>
          <p:cNvPr id="3" name="Picture Placeholder 2"/>
          <p:cNvSpPr>
            <a:spLocks noGrp="1"/>
          </p:cNvSpPr>
          <p:nvPr>
            <p:ph type="pic" idx="1"/>
          </p:nvPr>
        </p:nvSpPr>
        <p:spPr>
          <a:xfrm>
            <a:off x="10379199" y="1974851"/>
            <a:ext cx="12359670" cy="9747250"/>
          </a:xfrm>
        </p:spPr>
        <p:txBody>
          <a:bodyPr/>
          <a:lstStyle>
            <a:lvl1pPr marL="0" indent="0">
              <a:buNone/>
              <a:defRPr sz="6400"/>
            </a:lvl1pPr>
            <a:lvl2pPr marL="915086" indent="0">
              <a:buNone/>
              <a:defRPr sz="5600"/>
            </a:lvl2pPr>
            <a:lvl3pPr marL="1830172" indent="0">
              <a:buNone/>
              <a:defRPr sz="4800"/>
            </a:lvl3pPr>
            <a:lvl4pPr marL="2745257" indent="0">
              <a:buNone/>
              <a:defRPr sz="4000"/>
            </a:lvl4pPr>
            <a:lvl5pPr marL="3660343" indent="0">
              <a:buNone/>
              <a:defRPr sz="4000"/>
            </a:lvl5pPr>
            <a:lvl6pPr marL="4575429" indent="0">
              <a:buNone/>
              <a:defRPr sz="4000"/>
            </a:lvl6pPr>
            <a:lvl7pPr marL="5490515" indent="0">
              <a:buNone/>
              <a:defRPr sz="4000"/>
            </a:lvl7pPr>
            <a:lvl8pPr marL="6405601" indent="0">
              <a:buNone/>
              <a:defRPr sz="4000"/>
            </a:lvl8pPr>
            <a:lvl9pPr marL="7320686" indent="0">
              <a:buNone/>
              <a:defRPr sz="4000"/>
            </a:lvl9pPr>
          </a:lstStyle>
          <a:p>
            <a:endParaRPr lang="en-US"/>
          </a:p>
        </p:txBody>
      </p:sp>
      <p:sp>
        <p:nvSpPr>
          <p:cNvPr id="4" name="Text Placeholder 3"/>
          <p:cNvSpPr>
            <a:spLocks noGrp="1"/>
          </p:cNvSpPr>
          <p:nvPr>
            <p:ph type="body" sz="half" idx="2"/>
          </p:nvPr>
        </p:nvSpPr>
        <p:spPr>
          <a:xfrm>
            <a:off x="1681655" y="4114800"/>
            <a:ext cx="7874202" cy="7623176"/>
          </a:xfrm>
        </p:spPr>
        <p:txBody>
          <a:bodyPr/>
          <a:lstStyle>
            <a:lvl1pPr marL="0" indent="0">
              <a:buNone/>
              <a:defRPr sz="3200"/>
            </a:lvl1pPr>
            <a:lvl2pPr marL="915086" indent="0">
              <a:buNone/>
              <a:defRPr sz="2800"/>
            </a:lvl2pPr>
            <a:lvl3pPr marL="1830172" indent="0">
              <a:buNone/>
              <a:defRPr sz="2400"/>
            </a:lvl3pPr>
            <a:lvl4pPr marL="2745257" indent="0">
              <a:buNone/>
              <a:defRPr sz="2000"/>
            </a:lvl4pPr>
            <a:lvl5pPr marL="3660343" indent="0">
              <a:buNone/>
              <a:defRPr sz="2000"/>
            </a:lvl5pPr>
            <a:lvl6pPr marL="4575429" indent="0">
              <a:buNone/>
              <a:defRPr sz="2000"/>
            </a:lvl6pPr>
            <a:lvl7pPr marL="5490515" indent="0">
              <a:buNone/>
              <a:defRPr sz="2000"/>
            </a:lvl7pPr>
            <a:lvl8pPr marL="6405601" indent="0">
              <a:buNone/>
              <a:defRPr sz="2000"/>
            </a:lvl8pPr>
            <a:lvl9pPr marL="7320686"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6659CDEC-0B97-0645-8E3B-B67C0AD62BE0}"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5B335-6AE2-F545-ACCD-C7395177FF9F}" type="slidenum">
              <a:rPr lang="en-US" smtClean="0"/>
              <a:t>‹#›</a:t>
            </a:fld>
            <a:endParaRPr lang="en-US"/>
          </a:p>
        </p:txBody>
      </p:sp>
    </p:spTree>
    <p:extLst>
      <p:ext uri="{BB962C8B-B14F-4D97-AF65-F5344CB8AC3E}">
        <p14:creationId xmlns:p14="http://schemas.microsoft.com/office/powerpoint/2010/main" val="1141792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59CDEC-0B97-0645-8E3B-B67C0AD62BE0}"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5B335-6AE2-F545-ACCD-C7395177FF9F}" type="slidenum">
              <a:rPr lang="en-US" smtClean="0"/>
              <a:t>‹#›</a:t>
            </a:fld>
            <a:endParaRPr lang="en-US"/>
          </a:p>
        </p:txBody>
      </p:sp>
    </p:spTree>
    <p:extLst>
      <p:ext uri="{BB962C8B-B14F-4D97-AF65-F5344CB8AC3E}">
        <p14:creationId xmlns:p14="http://schemas.microsoft.com/office/powerpoint/2010/main" val="191366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71385" y="730250"/>
            <a:ext cx="5264304" cy="116236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78474" y="730250"/>
            <a:ext cx="15487735"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59CDEC-0B97-0645-8E3B-B67C0AD62BE0}"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5B335-6AE2-F545-ACCD-C7395177FF9F}" type="slidenum">
              <a:rPr lang="en-US" smtClean="0"/>
              <a:t>‹#›</a:t>
            </a:fld>
            <a:endParaRPr lang="en-US"/>
          </a:p>
        </p:txBody>
      </p:sp>
    </p:spTree>
    <p:extLst>
      <p:ext uri="{BB962C8B-B14F-4D97-AF65-F5344CB8AC3E}">
        <p14:creationId xmlns:p14="http://schemas.microsoft.com/office/powerpoint/2010/main" val="1521510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96832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86042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42735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261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927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9873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59CDEC-0B97-0645-8E3B-B67C0AD62BE0}" type="datetimeFigureOut">
              <a:rPr lang="en-US" smtClean="0"/>
              <a:t>4/30/2023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75B335-6AE2-F545-ACCD-C7395177FF9F}" type="slidenum">
              <a:rPr lang="en-US" smtClean="0"/>
              <a:t>‹#›</a:t>
            </a:fld>
            <a:endParaRPr lang="en-US"/>
          </a:p>
        </p:txBody>
      </p:sp>
    </p:spTree>
    <p:extLst>
      <p:ext uri="{BB962C8B-B14F-4D97-AF65-F5344CB8AC3E}">
        <p14:creationId xmlns:p14="http://schemas.microsoft.com/office/powerpoint/2010/main" val="26741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81655" y="914400"/>
            <a:ext cx="7874202" cy="3200400"/>
          </a:xfrm>
        </p:spPr>
        <p:txBody>
          <a:bodyPr anchor="b"/>
          <a:lstStyle>
            <a:lvl1pPr>
              <a:defRPr sz="6400"/>
            </a:lvl1pPr>
          </a:lstStyle>
          <a:p>
            <a:r>
              <a:rPr lang="en-US"/>
              <a:t>Click to edit Master title style</a:t>
            </a:r>
          </a:p>
        </p:txBody>
      </p:sp>
      <p:sp>
        <p:nvSpPr>
          <p:cNvPr id="3" name="Content Placeholder 2"/>
          <p:cNvSpPr>
            <a:spLocks noGrp="1"/>
          </p:cNvSpPr>
          <p:nvPr>
            <p:ph idx="1"/>
          </p:nvPr>
        </p:nvSpPr>
        <p:spPr>
          <a:xfrm>
            <a:off x="10379199" y="1974851"/>
            <a:ext cx="1235967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81655" y="4114800"/>
            <a:ext cx="7874202" cy="7623176"/>
          </a:xfrm>
        </p:spPr>
        <p:txBody>
          <a:bodyPr/>
          <a:lstStyle>
            <a:lvl1pPr marL="0" indent="0">
              <a:buNone/>
              <a:defRPr sz="3200"/>
            </a:lvl1pPr>
            <a:lvl2pPr marL="915086" indent="0">
              <a:buNone/>
              <a:defRPr sz="2800"/>
            </a:lvl2pPr>
            <a:lvl3pPr marL="1830172" indent="0">
              <a:buNone/>
              <a:defRPr sz="2400"/>
            </a:lvl3pPr>
            <a:lvl4pPr marL="2745257" indent="0">
              <a:buNone/>
              <a:defRPr sz="2000"/>
            </a:lvl4pPr>
            <a:lvl5pPr marL="3660343" indent="0">
              <a:buNone/>
              <a:defRPr sz="2000"/>
            </a:lvl5pPr>
            <a:lvl6pPr marL="4575429" indent="0">
              <a:buNone/>
              <a:defRPr sz="2000"/>
            </a:lvl6pPr>
            <a:lvl7pPr marL="5490515" indent="0">
              <a:buNone/>
              <a:defRPr sz="2000"/>
            </a:lvl7pPr>
            <a:lvl8pPr marL="6405601" indent="0">
              <a:buNone/>
              <a:defRPr sz="2000"/>
            </a:lvl8pPr>
            <a:lvl9pPr marL="7320686"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6659CDEC-0B97-0645-8E3B-B67C0AD62BE0}"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5B335-6AE2-F545-ACCD-C7395177FF9F}" type="slidenum">
              <a:rPr lang="en-US" smtClean="0"/>
              <a:t>‹#›</a:t>
            </a:fld>
            <a:endParaRPr lang="en-US"/>
          </a:p>
        </p:txBody>
      </p:sp>
    </p:spTree>
    <p:extLst>
      <p:ext uri="{BB962C8B-B14F-4D97-AF65-F5344CB8AC3E}">
        <p14:creationId xmlns:p14="http://schemas.microsoft.com/office/powerpoint/2010/main" val="1888938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8474" y="730251"/>
            <a:ext cx="21057216" cy="2651126"/>
          </a:xfrm>
          <a:prstGeom prst="rect">
            <a:avLst/>
          </a:prstGeom>
        </p:spPr>
        <p:txBody>
          <a:bodyPr vert="horz" lIns="183017" tIns="91509" rIns="183017" bIns="91509" rtlCol="0" anchor="ctr">
            <a:normAutofit/>
          </a:bodyPr>
          <a:lstStyle/>
          <a:p>
            <a:r>
              <a:rPr lang="en-US"/>
              <a:t>Click to edit Master title style</a:t>
            </a:r>
          </a:p>
        </p:txBody>
      </p:sp>
      <p:sp>
        <p:nvSpPr>
          <p:cNvPr id="3" name="Text Placeholder 2"/>
          <p:cNvSpPr>
            <a:spLocks noGrp="1"/>
          </p:cNvSpPr>
          <p:nvPr>
            <p:ph type="body" idx="1"/>
          </p:nvPr>
        </p:nvSpPr>
        <p:spPr>
          <a:xfrm>
            <a:off x="1678474" y="3651250"/>
            <a:ext cx="21057216" cy="8702676"/>
          </a:xfrm>
          <a:prstGeom prst="rect">
            <a:avLst/>
          </a:prstGeom>
        </p:spPr>
        <p:txBody>
          <a:bodyPr vert="horz" lIns="183017" tIns="91509" rIns="183017" bIns="9150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78474" y="12712701"/>
            <a:ext cx="5493187" cy="730250"/>
          </a:xfrm>
          <a:prstGeom prst="rect">
            <a:avLst/>
          </a:prstGeom>
        </p:spPr>
        <p:txBody>
          <a:bodyPr vert="horz" lIns="183017" tIns="91509" rIns="183017" bIns="91509" rtlCol="0" anchor="ctr"/>
          <a:lstStyle>
            <a:lvl1pPr algn="l">
              <a:defRPr sz="2400">
                <a:solidFill>
                  <a:schemeClr val="tx1">
                    <a:tint val="75000"/>
                  </a:schemeClr>
                </a:solidFill>
              </a:defRPr>
            </a:lvl1pPr>
          </a:lstStyle>
          <a:p>
            <a:fld id="{6659CDEC-0B97-0645-8E3B-B67C0AD62BE0}" type="datetimeFigureOut">
              <a:rPr lang="en-US" smtClean="0"/>
              <a:t>4/30/2023</a:t>
            </a:fld>
            <a:endParaRPr lang="en-US"/>
          </a:p>
        </p:txBody>
      </p:sp>
      <p:sp>
        <p:nvSpPr>
          <p:cNvPr id="5" name="Footer Placeholder 4"/>
          <p:cNvSpPr>
            <a:spLocks noGrp="1"/>
          </p:cNvSpPr>
          <p:nvPr>
            <p:ph type="ftr" sz="quarter" idx="3"/>
          </p:nvPr>
        </p:nvSpPr>
        <p:spPr>
          <a:xfrm>
            <a:off x="8087192" y="12712701"/>
            <a:ext cx="8239780" cy="730250"/>
          </a:xfrm>
          <a:prstGeom prst="rect">
            <a:avLst/>
          </a:prstGeom>
        </p:spPr>
        <p:txBody>
          <a:bodyPr vert="horz" lIns="183017" tIns="91509" rIns="183017" bIns="91509" rtlCol="0" anchor="ctr"/>
          <a:lstStyle>
            <a:lvl1pPr algn="ctr">
              <a:defRPr sz="2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42502" y="12712701"/>
            <a:ext cx="5493187" cy="730250"/>
          </a:xfrm>
          <a:prstGeom prst="rect">
            <a:avLst/>
          </a:prstGeom>
        </p:spPr>
        <p:txBody>
          <a:bodyPr vert="horz" lIns="183017" tIns="91509" rIns="183017" bIns="91509" rtlCol="0" anchor="ctr"/>
          <a:lstStyle>
            <a:lvl1pPr algn="r">
              <a:defRPr sz="2400">
                <a:solidFill>
                  <a:schemeClr val="tx1">
                    <a:tint val="75000"/>
                  </a:schemeClr>
                </a:solidFill>
              </a:defRPr>
            </a:lvl1pPr>
          </a:lstStyle>
          <a:p>
            <a:fld id="{2C75B335-6AE2-F545-ACCD-C7395177FF9F}" type="slidenum">
              <a:rPr lang="en-US" smtClean="0"/>
              <a:t>‹#›</a:t>
            </a:fld>
            <a:endParaRPr lang="en-US"/>
          </a:p>
        </p:txBody>
      </p:sp>
    </p:spTree>
    <p:extLst>
      <p:ext uri="{BB962C8B-B14F-4D97-AF65-F5344CB8AC3E}">
        <p14:creationId xmlns:p14="http://schemas.microsoft.com/office/powerpoint/2010/main" val="119374937"/>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50" r:id="rId4"/>
    <p:sldLayoutId id="2147483660" r:id="rId5"/>
    <p:sldLayoutId id="2147483663" r:id="rId6"/>
    <p:sldLayoutId id="2147483654" r:id="rId7"/>
    <p:sldLayoutId id="2147483655" r:id="rId8"/>
    <p:sldLayoutId id="2147483656" r:id="rId9"/>
    <p:sldLayoutId id="2147483657" r:id="rId10"/>
    <p:sldLayoutId id="2147483658" r:id="rId11"/>
    <p:sldLayoutId id="2147483659" r:id="rId12"/>
  </p:sldLayoutIdLst>
  <p:txStyles>
    <p:titleStyle>
      <a:lvl1pPr algn="l" defTabSz="1830172"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p:bodyStyle>
    <p:otherStyle>
      <a:defPPr>
        <a:defRPr lang="en-US"/>
      </a:defPPr>
      <a:lvl1pPr marL="0" algn="l" defTabSz="1830172" rtl="0" eaLnBrk="1" latinLnBrk="0" hangingPunct="1">
        <a:defRPr sz="3600" kern="1200">
          <a:solidFill>
            <a:schemeClr val="tx1"/>
          </a:solidFill>
          <a:latin typeface="+mn-lt"/>
          <a:ea typeface="+mn-ea"/>
          <a:cs typeface="+mn-cs"/>
        </a:defRPr>
      </a:lvl1pPr>
      <a:lvl2pPr marL="915086" algn="l" defTabSz="1830172" rtl="0" eaLnBrk="1" latinLnBrk="0" hangingPunct="1">
        <a:defRPr sz="3600" kern="1200">
          <a:solidFill>
            <a:schemeClr val="tx1"/>
          </a:solidFill>
          <a:latin typeface="+mn-lt"/>
          <a:ea typeface="+mn-ea"/>
          <a:cs typeface="+mn-cs"/>
        </a:defRPr>
      </a:lvl2pPr>
      <a:lvl3pPr marL="1830172" algn="l" defTabSz="1830172" rtl="0" eaLnBrk="1" latinLnBrk="0" hangingPunct="1">
        <a:defRPr sz="3600" kern="1200">
          <a:solidFill>
            <a:schemeClr val="tx1"/>
          </a:solidFill>
          <a:latin typeface="+mn-lt"/>
          <a:ea typeface="+mn-ea"/>
          <a:cs typeface="+mn-cs"/>
        </a:defRPr>
      </a:lvl3pPr>
      <a:lvl4pPr marL="2745257" algn="l" defTabSz="1830172" rtl="0" eaLnBrk="1" latinLnBrk="0" hangingPunct="1">
        <a:defRPr sz="3600" kern="1200">
          <a:solidFill>
            <a:schemeClr val="tx1"/>
          </a:solidFill>
          <a:latin typeface="+mn-lt"/>
          <a:ea typeface="+mn-ea"/>
          <a:cs typeface="+mn-cs"/>
        </a:defRPr>
      </a:lvl4pPr>
      <a:lvl5pPr marL="3660343" algn="l" defTabSz="1830172" rtl="0" eaLnBrk="1" latinLnBrk="0" hangingPunct="1">
        <a:defRPr sz="3600" kern="1200">
          <a:solidFill>
            <a:schemeClr val="tx1"/>
          </a:solidFill>
          <a:latin typeface="+mn-lt"/>
          <a:ea typeface="+mn-ea"/>
          <a:cs typeface="+mn-cs"/>
        </a:defRPr>
      </a:lvl5pPr>
      <a:lvl6pPr marL="4575429" algn="l" defTabSz="1830172" rtl="0" eaLnBrk="1" latinLnBrk="0" hangingPunct="1">
        <a:defRPr sz="3600" kern="1200">
          <a:solidFill>
            <a:schemeClr val="tx1"/>
          </a:solidFill>
          <a:latin typeface="+mn-lt"/>
          <a:ea typeface="+mn-ea"/>
          <a:cs typeface="+mn-cs"/>
        </a:defRPr>
      </a:lvl6pPr>
      <a:lvl7pPr marL="5490515" algn="l" defTabSz="1830172" rtl="0" eaLnBrk="1" latinLnBrk="0" hangingPunct="1">
        <a:defRPr sz="3600" kern="1200">
          <a:solidFill>
            <a:schemeClr val="tx1"/>
          </a:solidFill>
          <a:latin typeface="+mn-lt"/>
          <a:ea typeface="+mn-ea"/>
          <a:cs typeface="+mn-cs"/>
        </a:defRPr>
      </a:lvl7pPr>
      <a:lvl8pPr marL="6405601" algn="l" defTabSz="1830172" rtl="0" eaLnBrk="1" latinLnBrk="0" hangingPunct="1">
        <a:defRPr sz="3600" kern="1200">
          <a:solidFill>
            <a:schemeClr val="tx1"/>
          </a:solidFill>
          <a:latin typeface="+mn-lt"/>
          <a:ea typeface="+mn-ea"/>
          <a:cs typeface="+mn-cs"/>
        </a:defRPr>
      </a:lvl8pPr>
      <a:lvl9pPr marL="7320686" algn="l" defTabSz="1830172"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2"/>
          <a:srcRect/>
          <a:stretch/>
        </p:blipFill>
        <p:spPr>
          <a:xfrm>
            <a:off x="1" y="2485"/>
            <a:ext cx="24414161" cy="13732966"/>
          </a:xfrm>
          <a:prstGeom prst="rect">
            <a:avLst/>
          </a:prstGeom>
        </p:spPr>
      </p:pic>
      <p:sp>
        <p:nvSpPr>
          <p:cNvPr id="5" name="Sous-titre 2">
            <a:extLst>
              <a:ext uri="{FF2B5EF4-FFF2-40B4-BE49-F238E27FC236}">
                <a16:creationId xmlns:a16="http://schemas.microsoft.com/office/drawing/2014/main" id="{26ADD4DA-FDE2-41F1-95A9-A1164037E77B}"/>
              </a:ext>
            </a:extLst>
          </p:cNvPr>
          <p:cNvSpPr>
            <a:spLocks noGrp="1"/>
          </p:cNvSpPr>
          <p:nvPr>
            <p:ph type="subTitle" idx="4294967295"/>
          </p:nvPr>
        </p:nvSpPr>
        <p:spPr>
          <a:xfrm>
            <a:off x="3017384" y="2325417"/>
            <a:ext cx="18379395" cy="4894519"/>
          </a:xfrm>
        </p:spPr>
        <p:txBody>
          <a:bodyPr>
            <a:noAutofit/>
          </a:bodyPr>
          <a:lstStyle/>
          <a:p>
            <a:pPr marL="0" indent="0" algn="ctr">
              <a:lnSpc>
                <a:spcPct val="100000"/>
              </a:lnSpc>
              <a:buNone/>
            </a:pPr>
            <a:r>
              <a:rPr lang="en-US" sz="10000" b="1" dirty="0">
                <a:solidFill>
                  <a:schemeClr val="bg1"/>
                </a:solidFill>
                <a:latin typeface="Basic Sans Black" pitchFamily="2" charset="77"/>
                <a:ea typeface="Kanit" charset="0"/>
                <a:cs typeface="Kanit" charset="0"/>
              </a:rPr>
              <a:t>LOCAL TECH HERO’S JOURNEY - PowerPoint Template</a:t>
            </a:r>
            <a:endParaRPr lang="fr-CH" sz="10000" b="1" dirty="0">
              <a:solidFill>
                <a:schemeClr val="bg1"/>
              </a:solidFill>
              <a:latin typeface="Basic Sans Black" pitchFamily="2" charset="77"/>
              <a:ea typeface="Kanit" charset="0"/>
              <a:cs typeface="Kanit" charset="0"/>
            </a:endParaRPr>
          </a:p>
        </p:txBody>
      </p:sp>
      <p:sp>
        <p:nvSpPr>
          <p:cNvPr id="8" name="Sous-titre 2">
            <a:extLst>
              <a:ext uri="{FF2B5EF4-FFF2-40B4-BE49-F238E27FC236}">
                <a16:creationId xmlns:a16="http://schemas.microsoft.com/office/drawing/2014/main" id="{26ADD4DA-FDE2-41F1-95A9-A1164037E77B}"/>
              </a:ext>
            </a:extLst>
          </p:cNvPr>
          <p:cNvSpPr txBox="1">
            <a:spLocks/>
          </p:cNvSpPr>
          <p:nvPr/>
        </p:nvSpPr>
        <p:spPr>
          <a:xfrm>
            <a:off x="7387740" y="9469959"/>
            <a:ext cx="9638682" cy="1626001"/>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dirty="0">
                <a:solidFill>
                  <a:schemeClr val="bg1"/>
                </a:solidFill>
                <a:latin typeface="Basic Sans" pitchFamily="2" charset="77"/>
                <a:ea typeface="Basic Sans" charset="0"/>
                <a:cs typeface="Basic Sans" charset="0"/>
              </a:rPr>
              <a:t>A customizable storytelling template inspired by the </a:t>
            </a:r>
            <a:r>
              <a:rPr lang="en-US" dirty="0" err="1">
                <a:solidFill>
                  <a:schemeClr val="bg1"/>
                </a:solidFill>
                <a:latin typeface="Basic Sans" pitchFamily="2" charset="77"/>
                <a:ea typeface="Basic Sans" charset="0"/>
                <a:cs typeface="Basic Sans" charset="0"/>
              </a:rPr>
              <a:t>Waihiko</a:t>
            </a:r>
            <a:r>
              <a:rPr lang="en-US" dirty="0">
                <a:solidFill>
                  <a:schemeClr val="bg1"/>
                </a:solidFill>
                <a:latin typeface="Basic Sans" pitchFamily="2" charset="77"/>
                <a:ea typeface="Basic Sans" charset="0"/>
                <a:cs typeface="Basic Sans" charset="0"/>
              </a:rPr>
              <a:t> Hero's Journey</a:t>
            </a:r>
            <a:endParaRPr lang="fr-CH" dirty="0">
              <a:solidFill>
                <a:schemeClr val="bg1"/>
              </a:solidFill>
              <a:latin typeface="Basic Sans" pitchFamily="2" charset="77"/>
              <a:ea typeface="Basic Sans" charset="0"/>
              <a:cs typeface="Basic Sans" charset="0"/>
            </a:endParaRPr>
          </a:p>
        </p:txBody>
      </p:sp>
      <p:cxnSp>
        <p:nvCxnSpPr>
          <p:cNvPr id="10" name="Straight Connector 9"/>
          <p:cNvCxnSpPr>
            <a:cxnSpLocks/>
          </p:cNvCxnSpPr>
          <p:nvPr/>
        </p:nvCxnSpPr>
        <p:spPr>
          <a:xfrm>
            <a:off x="10293225" y="8117403"/>
            <a:ext cx="38277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01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710E668-52EB-9146-8212-A538E84C7867}"/>
              </a:ext>
            </a:extLst>
          </p:cNvPr>
          <p:cNvPicPr>
            <a:picLocks noChangeAspect="1"/>
          </p:cNvPicPr>
          <p:nvPr/>
        </p:nvPicPr>
        <p:blipFill>
          <a:blip r:embed="rId2"/>
          <a:srcRect/>
          <a:stretch/>
        </p:blipFill>
        <p:spPr>
          <a:xfrm>
            <a:off x="2523067" y="-2"/>
            <a:ext cx="21929786" cy="13715999"/>
          </a:xfrm>
          <a:prstGeom prst="rect">
            <a:avLst/>
          </a:prstGeom>
        </p:spPr>
      </p:pic>
      <p:sp>
        <p:nvSpPr>
          <p:cNvPr id="13" name="Rectangle 12">
            <a:extLst>
              <a:ext uri="{FF2B5EF4-FFF2-40B4-BE49-F238E27FC236}">
                <a16:creationId xmlns:a16="http://schemas.microsoft.com/office/drawing/2014/main" id="{D7C24EE0-6F03-174C-8CB3-6E6A5A69CDBA}"/>
              </a:ext>
            </a:extLst>
          </p:cNvPr>
          <p:cNvSpPr/>
          <p:nvPr/>
        </p:nvSpPr>
        <p:spPr>
          <a:xfrm>
            <a:off x="0" y="0"/>
            <a:ext cx="3132667" cy="13716000"/>
          </a:xfrm>
          <a:prstGeom prst="rect">
            <a:avLst/>
          </a:prstGeom>
          <a:solidFill>
            <a:srgbClr val="421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6B2B"/>
              </a:solidFill>
            </a:endParaRPr>
          </a:p>
        </p:txBody>
      </p:sp>
      <p:sp>
        <p:nvSpPr>
          <p:cNvPr id="16" name="Sous-titre 2">
            <a:extLst>
              <a:ext uri="{FF2B5EF4-FFF2-40B4-BE49-F238E27FC236}">
                <a16:creationId xmlns:a16="http://schemas.microsoft.com/office/drawing/2014/main" id="{AAF6CDA0-DBCA-544A-B875-7B5CFF65EB51}"/>
              </a:ext>
            </a:extLst>
          </p:cNvPr>
          <p:cNvSpPr txBox="1">
            <a:spLocks/>
          </p:cNvSpPr>
          <p:nvPr/>
        </p:nvSpPr>
        <p:spPr>
          <a:xfrm>
            <a:off x="1064459" y="2282743"/>
            <a:ext cx="9038199" cy="2388471"/>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8800" b="1" dirty="0">
                <a:solidFill>
                  <a:schemeClr val="bg1"/>
                </a:solidFill>
                <a:latin typeface="Basic Sans Black" pitchFamily="2" charset="77"/>
                <a:ea typeface="Kanit" charset="0"/>
                <a:cs typeface="Kanit" charset="0"/>
              </a:rPr>
              <a:t>ORDEAL</a:t>
            </a:r>
            <a:endParaRPr lang="fr-CH" sz="8800" b="1" dirty="0">
              <a:solidFill>
                <a:schemeClr val="bg1"/>
              </a:solidFill>
              <a:latin typeface="Basic Sans Black" pitchFamily="2" charset="77"/>
              <a:ea typeface="Kanit" charset="0"/>
              <a:cs typeface="Kanit" charset="0"/>
            </a:endParaRPr>
          </a:p>
        </p:txBody>
      </p:sp>
      <p:grpSp>
        <p:nvGrpSpPr>
          <p:cNvPr id="27" name="Group 26">
            <a:extLst>
              <a:ext uri="{FF2B5EF4-FFF2-40B4-BE49-F238E27FC236}">
                <a16:creationId xmlns:a16="http://schemas.microsoft.com/office/drawing/2014/main" id="{E790E3CA-8000-8543-B92D-4FBEA7F3A362}"/>
              </a:ext>
            </a:extLst>
          </p:cNvPr>
          <p:cNvGrpSpPr/>
          <p:nvPr/>
        </p:nvGrpSpPr>
        <p:grpSpPr>
          <a:xfrm>
            <a:off x="1252957" y="12193869"/>
            <a:ext cx="22002434" cy="584950"/>
            <a:chOff x="1252957" y="12193869"/>
            <a:chExt cx="22002434" cy="584950"/>
          </a:xfrm>
        </p:grpSpPr>
        <p:sp>
          <p:nvSpPr>
            <p:cNvPr id="28" name="Sous-titre 2">
              <a:extLst>
                <a:ext uri="{FF2B5EF4-FFF2-40B4-BE49-F238E27FC236}">
                  <a16:creationId xmlns:a16="http://schemas.microsoft.com/office/drawing/2014/main" id="{0680A300-03F8-AD48-92CB-C710F7DA1D9C}"/>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29" name="Straight Connector 28">
              <a:extLst>
                <a:ext uri="{FF2B5EF4-FFF2-40B4-BE49-F238E27FC236}">
                  <a16:creationId xmlns:a16="http://schemas.microsoft.com/office/drawing/2014/main" id="{118E2B9B-7752-5344-BEA1-DB47A2CAADB4}"/>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Sous-titre 2">
              <a:extLst>
                <a:ext uri="{FF2B5EF4-FFF2-40B4-BE49-F238E27FC236}">
                  <a16:creationId xmlns:a16="http://schemas.microsoft.com/office/drawing/2014/main" id="{2B17FFA9-2E65-DB49-8099-7782362C1BC9}"/>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cxnSp>
        <p:nvCxnSpPr>
          <p:cNvPr id="2" name="Straight Connector 1">
            <a:extLst>
              <a:ext uri="{FF2B5EF4-FFF2-40B4-BE49-F238E27FC236}">
                <a16:creationId xmlns:a16="http://schemas.microsoft.com/office/drawing/2014/main" id="{2AC20FD4-46AD-FEAC-86B9-9E81231418B9}"/>
              </a:ext>
            </a:extLst>
          </p:cNvPr>
          <p:cNvCxnSpPr>
            <a:cxnSpLocks/>
          </p:cNvCxnSpPr>
          <p:nvPr/>
        </p:nvCxnSpPr>
        <p:spPr>
          <a:xfrm>
            <a:off x="1270505" y="3954840"/>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ous-titre 2">
            <a:extLst>
              <a:ext uri="{FF2B5EF4-FFF2-40B4-BE49-F238E27FC236}">
                <a16:creationId xmlns:a16="http://schemas.microsoft.com/office/drawing/2014/main" id="{984CB87E-C851-31E5-EC7B-659D46CC5154}"/>
              </a:ext>
            </a:extLst>
          </p:cNvPr>
          <p:cNvSpPr txBox="1">
            <a:spLocks/>
          </p:cNvSpPr>
          <p:nvPr/>
        </p:nvSpPr>
        <p:spPr>
          <a:xfrm>
            <a:off x="1064459" y="4414160"/>
            <a:ext cx="9924669" cy="1484913"/>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hero's darkest moment, when they confront and overcome their biggest challenge.</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2253833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rotWithShape="1">
          <a:blip r:embed="rId2"/>
          <a:srcRect l="49897"/>
          <a:stretch/>
        </p:blipFill>
        <p:spPr>
          <a:xfrm rot="10800000">
            <a:off x="1" y="2482"/>
            <a:ext cx="24414162" cy="13732965"/>
          </a:xfrm>
          <a:prstGeom prst="rect">
            <a:avLst/>
          </a:prstGeom>
        </p:spPr>
      </p:pic>
      <p:sp>
        <p:nvSpPr>
          <p:cNvPr id="18" name="Rectangle 17">
            <a:extLst>
              <a:ext uri="{FF2B5EF4-FFF2-40B4-BE49-F238E27FC236}">
                <a16:creationId xmlns:a16="http://schemas.microsoft.com/office/drawing/2014/main" id="{E8FC8A52-5CBB-B24D-98F7-B7DC29C4590B}"/>
              </a:ext>
            </a:extLst>
          </p:cNvPr>
          <p:cNvSpPr/>
          <p:nvPr/>
        </p:nvSpPr>
        <p:spPr>
          <a:xfrm>
            <a:off x="-1" y="745069"/>
            <a:ext cx="18677467" cy="2731710"/>
          </a:xfrm>
          <a:prstGeom prst="rect">
            <a:avLst/>
          </a:prstGeom>
          <a:solidFill>
            <a:srgbClr val="421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6B2B"/>
              </a:solidFill>
            </a:endParaRPr>
          </a:p>
        </p:txBody>
      </p:sp>
      <p:sp>
        <p:nvSpPr>
          <p:cNvPr id="5" name="Sous-titre 2">
            <a:extLst>
              <a:ext uri="{FF2B5EF4-FFF2-40B4-BE49-F238E27FC236}">
                <a16:creationId xmlns:a16="http://schemas.microsoft.com/office/drawing/2014/main" id="{26ADD4DA-FDE2-41F1-95A9-A1164037E77B}"/>
              </a:ext>
            </a:extLst>
          </p:cNvPr>
          <p:cNvSpPr>
            <a:spLocks noGrp="1"/>
          </p:cNvSpPr>
          <p:nvPr>
            <p:ph type="subTitle" idx="4294967295"/>
          </p:nvPr>
        </p:nvSpPr>
        <p:spPr>
          <a:xfrm>
            <a:off x="1252956" y="1393497"/>
            <a:ext cx="16628643" cy="1362266"/>
          </a:xfrm>
        </p:spPr>
        <p:txBody>
          <a:bodyPr>
            <a:noAutofit/>
          </a:bodyPr>
          <a:lstStyle/>
          <a:p>
            <a:pPr marL="0" indent="0">
              <a:lnSpc>
                <a:spcPts val="9007"/>
              </a:lnSpc>
              <a:buNone/>
            </a:pPr>
            <a:r>
              <a:rPr lang="fr-FR" sz="8800" b="1" dirty="0">
                <a:solidFill>
                  <a:schemeClr val="bg1"/>
                </a:solidFill>
                <a:latin typeface="Basic Sans Black" pitchFamily="2" charset="77"/>
                <a:ea typeface="Kanit" charset="0"/>
                <a:cs typeface="Kanit" charset="0"/>
              </a:rPr>
              <a:t>REWARD (SEIZING THE SWORD)</a:t>
            </a:r>
            <a:endParaRPr lang="fr-CH" sz="8800" b="1" dirty="0">
              <a:solidFill>
                <a:schemeClr val="bg1"/>
              </a:solidFill>
              <a:latin typeface="Basic Sans Black" pitchFamily="2" charset="77"/>
              <a:ea typeface="Kanit" charset="0"/>
              <a:cs typeface="Kanit" charset="0"/>
            </a:endParaRPr>
          </a:p>
        </p:txBody>
      </p:sp>
      <p:grpSp>
        <p:nvGrpSpPr>
          <p:cNvPr id="14" name="Group 13">
            <a:extLst>
              <a:ext uri="{FF2B5EF4-FFF2-40B4-BE49-F238E27FC236}">
                <a16:creationId xmlns:a16="http://schemas.microsoft.com/office/drawing/2014/main" id="{B96C7775-F039-F647-9348-29039B12D315}"/>
              </a:ext>
            </a:extLst>
          </p:cNvPr>
          <p:cNvGrpSpPr/>
          <p:nvPr/>
        </p:nvGrpSpPr>
        <p:grpSpPr>
          <a:xfrm>
            <a:off x="1252957" y="12193869"/>
            <a:ext cx="22002434" cy="584950"/>
            <a:chOff x="1252957" y="12193869"/>
            <a:chExt cx="22002434" cy="584950"/>
          </a:xfrm>
        </p:grpSpPr>
        <p:sp>
          <p:nvSpPr>
            <p:cNvPr id="11" name="Sous-titre 2">
              <a:extLst>
                <a:ext uri="{FF2B5EF4-FFF2-40B4-BE49-F238E27FC236}">
                  <a16:creationId xmlns:a16="http://schemas.microsoft.com/office/drawing/2014/main" id="{1C7E4444-CB10-C74C-8A5F-D2F95E217092}"/>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2" name="Straight Connector 11">
              <a:extLst>
                <a:ext uri="{FF2B5EF4-FFF2-40B4-BE49-F238E27FC236}">
                  <a16:creationId xmlns:a16="http://schemas.microsoft.com/office/drawing/2014/main" id="{D3FDB214-CC09-F54A-9334-069F3B8470DC}"/>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Sous-titre 2">
              <a:extLst>
                <a:ext uri="{FF2B5EF4-FFF2-40B4-BE49-F238E27FC236}">
                  <a16:creationId xmlns:a16="http://schemas.microsoft.com/office/drawing/2014/main" id="{88048EEC-534D-CD43-BA48-7CDC00A976B1}"/>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cxnSp>
        <p:nvCxnSpPr>
          <p:cNvPr id="4" name="Straight Connector 3">
            <a:extLst>
              <a:ext uri="{FF2B5EF4-FFF2-40B4-BE49-F238E27FC236}">
                <a16:creationId xmlns:a16="http://schemas.microsoft.com/office/drawing/2014/main" id="{BBD8570E-A681-4296-647E-8B01FB92F5D4}"/>
              </a:ext>
            </a:extLst>
          </p:cNvPr>
          <p:cNvCxnSpPr>
            <a:cxnSpLocks/>
          </p:cNvCxnSpPr>
          <p:nvPr/>
        </p:nvCxnSpPr>
        <p:spPr>
          <a:xfrm>
            <a:off x="1270505" y="3954840"/>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Sous-titre 2">
            <a:extLst>
              <a:ext uri="{FF2B5EF4-FFF2-40B4-BE49-F238E27FC236}">
                <a16:creationId xmlns:a16="http://schemas.microsoft.com/office/drawing/2014/main" id="{AF9D47AF-0EB7-4D38-2F33-9085E4FFC731}"/>
              </a:ext>
            </a:extLst>
          </p:cNvPr>
          <p:cNvSpPr txBox="1">
            <a:spLocks/>
          </p:cNvSpPr>
          <p:nvPr/>
        </p:nvSpPr>
        <p:spPr>
          <a:xfrm>
            <a:off x="1064459" y="4414160"/>
            <a:ext cx="13190384" cy="1484913"/>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hero's achievements, such as creating a successful tech product or receiving recognition for their work.</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1259898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CC9DE573-3E51-104D-BB80-F45DBBD2DF33}"/>
              </a:ext>
            </a:extLst>
          </p:cNvPr>
          <p:cNvPicPr>
            <a:picLocks noChangeAspect="1"/>
          </p:cNvPicPr>
          <p:nvPr/>
        </p:nvPicPr>
        <p:blipFill>
          <a:blip r:embed="rId2"/>
          <a:srcRect/>
          <a:stretch/>
        </p:blipFill>
        <p:spPr>
          <a:xfrm rot="10800000">
            <a:off x="12181871" y="-1"/>
            <a:ext cx="12232292" cy="13715999"/>
          </a:xfrm>
          <a:prstGeom prst="rect">
            <a:avLst/>
          </a:prstGeom>
        </p:spPr>
      </p:pic>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3"/>
          <a:srcRect/>
          <a:stretch/>
        </p:blipFill>
        <p:spPr>
          <a:xfrm rot="10800000">
            <a:off x="0" y="0"/>
            <a:ext cx="18927793" cy="13744000"/>
          </a:xfrm>
          <a:prstGeom prst="rect">
            <a:avLst/>
          </a:prstGeom>
        </p:spPr>
      </p:pic>
      <p:sp>
        <p:nvSpPr>
          <p:cNvPr id="5" name="Sous-titre 2">
            <a:extLst>
              <a:ext uri="{FF2B5EF4-FFF2-40B4-BE49-F238E27FC236}">
                <a16:creationId xmlns:a16="http://schemas.microsoft.com/office/drawing/2014/main" id="{26ADD4DA-FDE2-41F1-95A9-A1164037E77B}"/>
              </a:ext>
            </a:extLst>
          </p:cNvPr>
          <p:cNvSpPr>
            <a:spLocks noGrp="1"/>
          </p:cNvSpPr>
          <p:nvPr>
            <p:ph type="subTitle" idx="4294967295"/>
          </p:nvPr>
        </p:nvSpPr>
        <p:spPr>
          <a:xfrm>
            <a:off x="1252957" y="2101168"/>
            <a:ext cx="10979336" cy="1362267"/>
          </a:xfrm>
        </p:spPr>
        <p:txBody>
          <a:bodyPr>
            <a:noAutofit/>
          </a:bodyPr>
          <a:lstStyle/>
          <a:p>
            <a:pPr marL="0" indent="0">
              <a:lnSpc>
                <a:spcPts val="9007"/>
              </a:lnSpc>
              <a:buNone/>
            </a:pPr>
            <a:r>
              <a:rPr lang="fr-FR" sz="8800" b="1" dirty="0">
                <a:solidFill>
                  <a:schemeClr val="bg1"/>
                </a:solidFill>
                <a:latin typeface="Basic Sans Black" pitchFamily="2" charset="77"/>
                <a:ea typeface="Kanit" charset="0"/>
                <a:cs typeface="Kanit" charset="0"/>
              </a:rPr>
              <a:t>THE ROAD BACK</a:t>
            </a:r>
            <a:endParaRPr lang="fr-CH" sz="8800" b="1" dirty="0">
              <a:solidFill>
                <a:schemeClr val="bg1"/>
              </a:solidFill>
              <a:latin typeface="Basic Sans Black" pitchFamily="2" charset="77"/>
              <a:ea typeface="Kanit" charset="0"/>
              <a:cs typeface="Kanit" charset="0"/>
            </a:endParaRPr>
          </a:p>
        </p:txBody>
      </p:sp>
      <p:grpSp>
        <p:nvGrpSpPr>
          <p:cNvPr id="14" name="Group 13">
            <a:extLst>
              <a:ext uri="{FF2B5EF4-FFF2-40B4-BE49-F238E27FC236}">
                <a16:creationId xmlns:a16="http://schemas.microsoft.com/office/drawing/2014/main" id="{B96C7775-F039-F647-9348-29039B12D315}"/>
              </a:ext>
            </a:extLst>
          </p:cNvPr>
          <p:cNvGrpSpPr/>
          <p:nvPr/>
        </p:nvGrpSpPr>
        <p:grpSpPr>
          <a:xfrm>
            <a:off x="1252957" y="12193869"/>
            <a:ext cx="22002434" cy="584950"/>
            <a:chOff x="1252957" y="12193869"/>
            <a:chExt cx="22002434" cy="584950"/>
          </a:xfrm>
        </p:grpSpPr>
        <p:sp>
          <p:nvSpPr>
            <p:cNvPr id="11" name="Sous-titre 2">
              <a:extLst>
                <a:ext uri="{FF2B5EF4-FFF2-40B4-BE49-F238E27FC236}">
                  <a16:creationId xmlns:a16="http://schemas.microsoft.com/office/drawing/2014/main" id="{1C7E4444-CB10-C74C-8A5F-D2F95E217092}"/>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2" name="Straight Connector 11">
              <a:extLst>
                <a:ext uri="{FF2B5EF4-FFF2-40B4-BE49-F238E27FC236}">
                  <a16:creationId xmlns:a16="http://schemas.microsoft.com/office/drawing/2014/main" id="{D3FDB214-CC09-F54A-9334-069F3B8470DC}"/>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Sous-titre 2">
              <a:extLst>
                <a:ext uri="{FF2B5EF4-FFF2-40B4-BE49-F238E27FC236}">
                  <a16:creationId xmlns:a16="http://schemas.microsoft.com/office/drawing/2014/main" id="{88048EEC-534D-CD43-BA48-7CDC00A976B1}"/>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cxnSp>
        <p:nvCxnSpPr>
          <p:cNvPr id="2" name="Straight Connector 1">
            <a:extLst>
              <a:ext uri="{FF2B5EF4-FFF2-40B4-BE49-F238E27FC236}">
                <a16:creationId xmlns:a16="http://schemas.microsoft.com/office/drawing/2014/main" id="{0222B7FF-D0BD-CA75-287C-09D49F7CC831}"/>
              </a:ext>
            </a:extLst>
          </p:cNvPr>
          <p:cNvCxnSpPr>
            <a:cxnSpLocks/>
          </p:cNvCxnSpPr>
          <p:nvPr/>
        </p:nvCxnSpPr>
        <p:spPr>
          <a:xfrm>
            <a:off x="1270505" y="3954840"/>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ous-titre 2">
            <a:extLst>
              <a:ext uri="{FF2B5EF4-FFF2-40B4-BE49-F238E27FC236}">
                <a16:creationId xmlns:a16="http://schemas.microsoft.com/office/drawing/2014/main" id="{78BB40B4-8A0D-26A2-A0C6-70B61AD148E9}"/>
              </a:ext>
            </a:extLst>
          </p:cNvPr>
          <p:cNvSpPr txBox="1">
            <a:spLocks/>
          </p:cNvSpPr>
          <p:nvPr/>
        </p:nvSpPr>
        <p:spPr>
          <a:xfrm>
            <a:off x="1064459" y="4414160"/>
            <a:ext cx="9924669" cy="1484913"/>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hero's journey back to their ordinary world, where they must integrate their newfound knowledge and skills.</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1807717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1171D67-6BB9-CD46-8E39-19B61CB820D0}"/>
              </a:ext>
            </a:extLst>
          </p:cNvPr>
          <p:cNvSpPr/>
          <p:nvPr/>
        </p:nvSpPr>
        <p:spPr>
          <a:xfrm>
            <a:off x="0" y="0"/>
            <a:ext cx="24414163" cy="13716000"/>
          </a:xfrm>
          <a:prstGeom prst="rect">
            <a:avLst/>
          </a:prstGeom>
          <a:solidFill>
            <a:srgbClr val="421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6B2B"/>
              </a:solidFill>
            </a:endParaRPr>
          </a:p>
        </p:txBody>
      </p:sp>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2"/>
          <a:srcRect/>
          <a:stretch/>
        </p:blipFill>
        <p:spPr>
          <a:xfrm rot="10800000">
            <a:off x="-142127" y="-2"/>
            <a:ext cx="12232292" cy="13715999"/>
          </a:xfrm>
          <a:prstGeom prst="rect">
            <a:avLst/>
          </a:prstGeom>
        </p:spPr>
      </p:pic>
      <p:sp>
        <p:nvSpPr>
          <p:cNvPr id="5" name="Sous-titre 2">
            <a:extLst>
              <a:ext uri="{FF2B5EF4-FFF2-40B4-BE49-F238E27FC236}">
                <a16:creationId xmlns:a16="http://schemas.microsoft.com/office/drawing/2014/main" id="{26ADD4DA-FDE2-41F1-95A9-A1164037E77B}"/>
              </a:ext>
            </a:extLst>
          </p:cNvPr>
          <p:cNvSpPr>
            <a:spLocks noGrp="1"/>
          </p:cNvSpPr>
          <p:nvPr>
            <p:ph type="subTitle" idx="4294967295"/>
          </p:nvPr>
        </p:nvSpPr>
        <p:spPr>
          <a:xfrm>
            <a:off x="1064459" y="2101168"/>
            <a:ext cx="9601310" cy="1362267"/>
          </a:xfrm>
        </p:spPr>
        <p:txBody>
          <a:bodyPr>
            <a:noAutofit/>
          </a:bodyPr>
          <a:lstStyle/>
          <a:p>
            <a:pPr marL="0" indent="0">
              <a:lnSpc>
                <a:spcPts val="9007"/>
              </a:lnSpc>
              <a:buNone/>
            </a:pPr>
            <a:r>
              <a:rPr lang="fr-FR" sz="8800" b="1" dirty="0">
                <a:solidFill>
                  <a:schemeClr val="bg1"/>
                </a:solidFill>
                <a:latin typeface="Basic Sans Black" pitchFamily="2" charset="77"/>
                <a:ea typeface="Kanit" charset="0"/>
                <a:cs typeface="Kanit" charset="0"/>
              </a:rPr>
              <a:t> RESURRECTION</a:t>
            </a:r>
            <a:endParaRPr lang="fr-CH" sz="8800" b="1" dirty="0">
              <a:solidFill>
                <a:schemeClr val="bg1"/>
              </a:solidFill>
              <a:latin typeface="Basic Sans Black" pitchFamily="2" charset="77"/>
              <a:ea typeface="Kanit" charset="0"/>
              <a:cs typeface="Kanit" charset="0"/>
            </a:endParaRPr>
          </a:p>
        </p:txBody>
      </p:sp>
      <p:grpSp>
        <p:nvGrpSpPr>
          <p:cNvPr id="14" name="Group 13">
            <a:extLst>
              <a:ext uri="{FF2B5EF4-FFF2-40B4-BE49-F238E27FC236}">
                <a16:creationId xmlns:a16="http://schemas.microsoft.com/office/drawing/2014/main" id="{B96C7775-F039-F647-9348-29039B12D315}"/>
              </a:ext>
            </a:extLst>
          </p:cNvPr>
          <p:cNvGrpSpPr/>
          <p:nvPr/>
        </p:nvGrpSpPr>
        <p:grpSpPr>
          <a:xfrm>
            <a:off x="1252957" y="12193869"/>
            <a:ext cx="22002434" cy="584950"/>
            <a:chOff x="1252957" y="12193869"/>
            <a:chExt cx="22002434" cy="584950"/>
          </a:xfrm>
        </p:grpSpPr>
        <p:sp>
          <p:nvSpPr>
            <p:cNvPr id="11" name="Sous-titre 2">
              <a:extLst>
                <a:ext uri="{FF2B5EF4-FFF2-40B4-BE49-F238E27FC236}">
                  <a16:creationId xmlns:a16="http://schemas.microsoft.com/office/drawing/2014/main" id="{1C7E4444-CB10-C74C-8A5F-D2F95E217092}"/>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2" name="Straight Connector 11">
              <a:extLst>
                <a:ext uri="{FF2B5EF4-FFF2-40B4-BE49-F238E27FC236}">
                  <a16:creationId xmlns:a16="http://schemas.microsoft.com/office/drawing/2014/main" id="{D3FDB214-CC09-F54A-9334-069F3B8470DC}"/>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Sous-titre 2">
              <a:extLst>
                <a:ext uri="{FF2B5EF4-FFF2-40B4-BE49-F238E27FC236}">
                  <a16:creationId xmlns:a16="http://schemas.microsoft.com/office/drawing/2014/main" id="{88048EEC-534D-CD43-BA48-7CDC00A976B1}"/>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cxnSp>
        <p:nvCxnSpPr>
          <p:cNvPr id="2" name="Straight Connector 1">
            <a:extLst>
              <a:ext uri="{FF2B5EF4-FFF2-40B4-BE49-F238E27FC236}">
                <a16:creationId xmlns:a16="http://schemas.microsoft.com/office/drawing/2014/main" id="{FBCADD83-E38E-9FAF-5EC3-1D3E8C70A9EF}"/>
              </a:ext>
            </a:extLst>
          </p:cNvPr>
          <p:cNvCxnSpPr>
            <a:cxnSpLocks/>
          </p:cNvCxnSpPr>
          <p:nvPr/>
        </p:nvCxnSpPr>
        <p:spPr>
          <a:xfrm>
            <a:off x="1270505" y="3954840"/>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ous-titre 2">
            <a:extLst>
              <a:ext uri="{FF2B5EF4-FFF2-40B4-BE49-F238E27FC236}">
                <a16:creationId xmlns:a16="http://schemas.microsoft.com/office/drawing/2014/main" id="{7DDCC064-0C46-B00B-B22C-9E1E8D7344FF}"/>
              </a:ext>
            </a:extLst>
          </p:cNvPr>
          <p:cNvSpPr txBox="1">
            <a:spLocks/>
          </p:cNvSpPr>
          <p:nvPr/>
        </p:nvSpPr>
        <p:spPr>
          <a:xfrm>
            <a:off x="1064459" y="4414160"/>
            <a:ext cx="9924669" cy="1484913"/>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hero's final transformation and the impact of their achievements on their community.</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3997023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F37B089-96ED-594B-8A97-B09C69BF907E}"/>
              </a:ext>
            </a:extLst>
          </p:cNvPr>
          <p:cNvSpPr/>
          <p:nvPr/>
        </p:nvSpPr>
        <p:spPr>
          <a:xfrm>
            <a:off x="12181870" y="0"/>
            <a:ext cx="12232293" cy="13716000"/>
          </a:xfrm>
          <a:prstGeom prst="rect">
            <a:avLst/>
          </a:prstGeom>
          <a:solidFill>
            <a:srgbClr val="421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6B2B"/>
              </a:solidFill>
            </a:endParaRPr>
          </a:p>
        </p:txBody>
      </p:sp>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2"/>
          <a:srcRect/>
          <a:stretch/>
        </p:blipFill>
        <p:spPr>
          <a:xfrm rot="10800000">
            <a:off x="1" y="-1"/>
            <a:ext cx="12232292" cy="13715999"/>
          </a:xfrm>
          <a:prstGeom prst="rect">
            <a:avLst/>
          </a:prstGeom>
        </p:spPr>
      </p:pic>
      <p:sp>
        <p:nvSpPr>
          <p:cNvPr id="5" name="Sous-titre 2">
            <a:extLst>
              <a:ext uri="{FF2B5EF4-FFF2-40B4-BE49-F238E27FC236}">
                <a16:creationId xmlns:a16="http://schemas.microsoft.com/office/drawing/2014/main" id="{26ADD4DA-FDE2-41F1-95A9-A1164037E77B}"/>
              </a:ext>
            </a:extLst>
          </p:cNvPr>
          <p:cNvSpPr>
            <a:spLocks noGrp="1"/>
          </p:cNvSpPr>
          <p:nvPr>
            <p:ph type="subTitle" idx="4294967295"/>
          </p:nvPr>
        </p:nvSpPr>
        <p:spPr>
          <a:xfrm>
            <a:off x="3624986" y="993829"/>
            <a:ext cx="12937176" cy="3939618"/>
          </a:xfrm>
        </p:spPr>
        <p:txBody>
          <a:bodyPr>
            <a:noAutofit/>
          </a:bodyPr>
          <a:lstStyle/>
          <a:p>
            <a:pPr marL="0" indent="0">
              <a:lnSpc>
                <a:spcPct val="100000"/>
              </a:lnSpc>
              <a:buNone/>
            </a:pPr>
            <a:r>
              <a:rPr lang="fr-FR" sz="13000" b="1" dirty="0">
                <a:solidFill>
                  <a:schemeClr val="bg1"/>
                </a:solidFill>
                <a:latin typeface="Basic Sans Black" pitchFamily="2" charset="77"/>
                <a:ea typeface="Kanit" charset="0"/>
                <a:cs typeface="Kanit" charset="0"/>
              </a:rPr>
              <a:t>RETURN WITH</a:t>
            </a:r>
            <a:br>
              <a:rPr lang="fr-FR" sz="13000" b="1" dirty="0">
                <a:solidFill>
                  <a:schemeClr val="bg1"/>
                </a:solidFill>
                <a:latin typeface="Basic Sans Black" pitchFamily="2" charset="77"/>
                <a:ea typeface="Kanit" charset="0"/>
                <a:cs typeface="Kanit" charset="0"/>
              </a:rPr>
            </a:br>
            <a:r>
              <a:rPr lang="fr-FR" sz="13000" b="1" dirty="0">
                <a:solidFill>
                  <a:schemeClr val="bg1"/>
                </a:solidFill>
                <a:latin typeface="Basic Sans Black" pitchFamily="2" charset="77"/>
                <a:ea typeface="Kanit" charset="0"/>
                <a:cs typeface="Kanit" charset="0"/>
              </a:rPr>
              <a:t>THE ELIXIR</a:t>
            </a:r>
            <a:endParaRPr lang="fr-CH" sz="13000" b="1" dirty="0">
              <a:solidFill>
                <a:schemeClr val="bg1"/>
              </a:solidFill>
              <a:latin typeface="Basic Sans Black" pitchFamily="2" charset="77"/>
              <a:ea typeface="Kanit" charset="0"/>
              <a:cs typeface="Kanit" charset="0"/>
            </a:endParaRPr>
          </a:p>
        </p:txBody>
      </p:sp>
      <p:grpSp>
        <p:nvGrpSpPr>
          <p:cNvPr id="14" name="Group 13">
            <a:extLst>
              <a:ext uri="{FF2B5EF4-FFF2-40B4-BE49-F238E27FC236}">
                <a16:creationId xmlns:a16="http://schemas.microsoft.com/office/drawing/2014/main" id="{B96C7775-F039-F647-9348-29039B12D315}"/>
              </a:ext>
            </a:extLst>
          </p:cNvPr>
          <p:cNvGrpSpPr/>
          <p:nvPr/>
        </p:nvGrpSpPr>
        <p:grpSpPr>
          <a:xfrm>
            <a:off x="1252957" y="12193869"/>
            <a:ext cx="22002434" cy="584950"/>
            <a:chOff x="1252957" y="12193869"/>
            <a:chExt cx="22002434" cy="584950"/>
          </a:xfrm>
        </p:grpSpPr>
        <p:sp>
          <p:nvSpPr>
            <p:cNvPr id="11" name="Sous-titre 2">
              <a:extLst>
                <a:ext uri="{FF2B5EF4-FFF2-40B4-BE49-F238E27FC236}">
                  <a16:creationId xmlns:a16="http://schemas.microsoft.com/office/drawing/2014/main" id="{1C7E4444-CB10-C74C-8A5F-D2F95E217092}"/>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2" name="Straight Connector 11">
              <a:extLst>
                <a:ext uri="{FF2B5EF4-FFF2-40B4-BE49-F238E27FC236}">
                  <a16:creationId xmlns:a16="http://schemas.microsoft.com/office/drawing/2014/main" id="{D3FDB214-CC09-F54A-9334-069F3B8470DC}"/>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Sous-titre 2">
              <a:extLst>
                <a:ext uri="{FF2B5EF4-FFF2-40B4-BE49-F238E27FC236}">
                  <a16:creationId xmlns:a16="http://schemas.microsoft.com/office/drawing/2014/main" id="{88048EEC-534D-CD43-BA48-7CDC00A976B1}"/>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sp>
        <p:nvSpPr>
          <p:cNvPr id="18" name="Rectangle 17">
            <a:extLst>
              <a:ext uri="{FF2B5EF4-FFF2-40B4-BE49-F238E27FC236}">
                <a16:creationId xmlns:a16="http://schemas.microsoft.com/office/drawing/2014/main" id="{593F99D0-06C3-224C-88D3-D3749BFB9224}"/>
              </a:ext>
            </a:extLst>
          </p:cNvPr>
          <p:cNvSpPr/>
          <p:nvPr/>
        </p:nvSpPr>
        <p:spPr>
          <a:xfrm>
            <a:off x="1346663" y="-2"/>
            <a:ext cx="1548938" cy="4656670"/>
          </a:xfrm>
          <a:prstGeom prst="rect">
            <a:avLst/>
          </a:prstGeom>
          <a:solidFill>
            <a:srgbClr val="F3A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6B2B"/>
              </a:solidFill>
            </a:endParaRPr>
          </a:p>
        </p:txBody>
      </p:sp>
      <p:cxnSp>
        <p:nvCxnSpPr>
          <p:cNvPr id="2" name="Straight Connector 1">
            <a:extLst>
              <a:ext uri="{FF2B5EF4-FFF2-40B4-BE49-F238E27FC236}">
                <a16:creationId xmlns:a16="http://schemas.microsoft.com/office/drawing/2014/main" id="{9CD558C3-0EE9-83A5-AFCE-93A7FB45C146}"/>
              </a:ext>
            </a:extLst>
          </p:cNvPr>
          <p:cNvCxnSpPr>
            <a:cxnSpLocks/>
          </p:cNvCxnSpPr>
          <p:nvPr/>
        </p:nvCxnSpPr>
        <p:spPr>
          <a:xfrm>
            <a:off x="4083278" y="5533558"/>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ous-titre 2">
            <a:extLst>
              <a:ext uri="{FF2B5EF4-FFF2-40B4-BE49-F238E27FC236}">
                <a16:creationId xmlns:a16="http://schemas.microsoft.com/office/drawing/2014/main" id="{6DBFEAB4-064D-EF06-7C50-A81C3977E773}"/>
              </a:ext>
            </a:extLst>
          </p:cNvPr>
          <p:cNvSpPr txBox="1">
            <a:spLocks/>
          </p:cNvSpPr>
          <p:nvPr/>
        </p:nvSpPr>
        <p:spPr>
          <a:xfrm>
            <a:off x="3877233" y="5992878"/>
            <a:ext cx="7944654" cy="1484913"/>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hero's contributions to their local community, whether through job creation, mentorship, or other positive effects.</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1278163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2"/>
          <a:srcRect/>
          <a:stretch/>
        </p:blipFill>
        <p:spPr>
          <a:xfrm rot="10800000">
            <a:off x="0" y="0"/>
            <a:ext cx="24414161" cy="13732966"/>
          </a:xfrm>
          <a:prstGeom prst="rect">
            <a:avLst/>
          </a:prstGeom>
        </p:spPr>
      </p:pic>
      <p:sp>
        <p:nvSpPr>
          <p:cNvPr id="5" name="Sous-titre 2">
            <a:extLst>
              <a:ext uri="{FF2B5EF4-FFF2-40B4-BE49-F238E27FC236}">
                <a16:creationId xmlns:a16="http://schemas.microsoft.com/office/drawing/2014/main" id="{26ADD4DA-FDE2-41F1-95A9-A1164037E77B}"/>
              </a:ext>
            </a:extLst>
          </p:cNvPr>
          <p:cNvSpPr>
            <a:spLocks noGrp="1"/>
          </p:cNvSpPr>
          <p:nvPr>
            <p:ph type="subTitle" idx="4294967295"/>
          </p:nvPr>
        </p:nvSpPr>
        <p:spPr>
          <a:xfrm>
            <a:off x="1554250" y="1667132"/>
            <a:ext cx="16733749" cy="2388471"/>
          </a:xfrm>
        </p:spPr>
        <p:txBody>
          <a:bodyPr>
            <a:noAutofit/>
          </a:bodyPr>
          <a:lstStyle/>
          <a:p>
            <a:pPr marL="0" indent="0">
              <a:lnSpc>
                <a:spcPts val="9007"/>
              </a:lnSpc>
              <a:buNone/>
            </a:pPr>
            <a:r>
              <a:rPr lang="fr-FR" sz="11000" b="1" dirty="0">
                <a:solidFill>
                  <a:schemeClr val="bg1"/>
                </a:solidFill>
                <a:latin typeface="Basic Sans Black" pitchFamily="2" charset="77"/>
                <a:ea typeface="Kanit" charset="0"/>
                <a:cs typeface="Kanit" charset="0"/>
              </a:rPr>
              <a:t>Introduction Slide</a:t>
            </a:r>
            <a:endParaRPr lang="fr-CH" sz="11000" b="1" dirty="0">
              <a:solidFill>
                <a:schemeClr val="bg1"/>
              </a:solidFill>
              <a:latin typeface="Basic Sans Black" pitchFamily="2" charset="77"/>
              <a:ea typeface="Kanit" charset="0"/>
              <a:cs typeface="Kanit" charset="0"/>
            </a:endParaRPr>
          </a:p>
        </p:txBody>
      </p:sp>
      <p:sp>
        <p:nvSpPr>
          <p:cNvPr id="8" name="Sous-titre 2">
            <a:extLst>
              <a:ext uri="{FF2B5EF4-FFF2-40B4-BE49-F238E27FC236}">
                <a16:creationId xmlns:a16="http://schemas.microsoft.com/office/drawing/2014/main" id="{26ADD4DA-FDE2-41F1-95A9-A1164037E77B}"/>
              </a:ext>
            </a:extLst>
          </p:cNvPr>
          <p:cNvSpPr txBox="1">
            <a:spLocks/>
          </p:cNvSpPr>
          <p:nvPr/>
        </p:nvSpPr>
        <p:spPr>
          <a:xfrm>
            <a:off x="1554250" y="3294378"/>
            <a:ext cx="19135502" cy="2121566"/>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Welcome to the Local Tech Hero's Journey PowerPoint Template! This template is designed to help you tell the inspiring story of a tech hero from your community, following the classic Hero's Journey structure. The template features placeholders for key elements of the story, such as the hero's background, challenges, achievements, and impact on their community. To customize this template for your own tech hero story, follow these simple instructions:</a:t>
            </a:r>
            <a:endParaRPr lang="fr-CH" dirty="0">
              <a:solidFill>
                <a:schemeClr val="bg1"/>
              </a:solidFill>
              <a:latin typeface="Basic Sans" pitchFamily="2" charset="77"/>
              <a:ea typeface="Basic Sans" charset="0"/>
              <a:cs typeface="Basic Sans" charset="0"/>
            </a:endParaRPr>
          </a:p>
        </p:txBody>
      </p:sp>
      <p:sp>
        <p:nvSpPr>
          <p:cNvPr id="2" name="Triangle 1">
            <a:extLst>
              <a:ext uri="{FF2B5EF4-FFF2-40B4-BE49-F238E27FC236}">
                <a16:creationId xmlns:a16="http://schemas.microsoft.com/office/drawing/2014/main" id="{5DE26E28-6C40-1345-80F7-53E2BD7640DC}"/>
              </a:ext>
            </a:extLst>
          </p:cNvPr>
          <p:cNvSpPr/>
          <p:nvPr/>
        </p:nvSpPr>
        <p:spPr>
          <a:xfrm rot="1800000">
            <a:off x="20777200" y="1046259"/>
            <a:ext cx="5087451" cy="4385734"/>
          </a:xfrm>
          <a:prstGeom prst="triangle">
            <a:avLst/>
          </a:prstGeom>
          <a:solidFill>
            <a:srgbClr val="F3A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0605B9D-54A6-F801-3DE8-8729A9981F6C}"/>
              </a:ext>
            </a:extLst>
          </p:cNvPr>
          <p:cNvSpPr txBox="1"/>
          <p:nvPr/>
        </p:nvSpPr>
        <p:spPr>
          <a:xfrm>
            <a:off x="1683026" y="5649749"/>
            <a:ext cx="13649503" cy="5795051"/>
          </a:xfrm>
          <a:prstGeom prst="rect">
            <a:avLst/>
          </a:prstGeom>
          <a:noFill/>
        </p:spPr>
        <p:txBody>
          <a:bodyPr wrap="square" numCol="2" rtlCol="0">
            <a:spAutoFit/>
          </a:bodyPr>
          <a:lstStyle/>
          <a:p>
            <a:pPr marL="514350" indent="-514350">
              <a:buFont typeface="+mj-lt"/>
              <a:buAutoNum type="arabicPeriod"/>
            </a:pPr>
            <a:r>
              <a:rPr lang="en-US" sz="2400" dirty="0">
                <a:solidFill>
                  <a:schemeClr val="bg1"/>
                </a:solidFill>
                <a:latin typeface="Basic Sans" pitchFamily="2" charset="77"/>
                <a:ea typeface="Basic Sans" charset="0"/>
                <a:cs typeface="Basic Sans" charset="0"/>
              </a:rPr>
              <a:t>Replace the text placeholders: Each slide contains placeholders with a description of the information needed (e.g., [hero's hometown]). Simply click on the placeholder text and replace it with the relevant information about your tech hero.</a:t>
            </a:r>
          </a:p>
          <a:p>
            <a:pPr marL="514350" indent="-514350">
              <a:buFont typeface="+mj-lt"/>
              <a:buAutoNum type="arabicPeriod"/>
            </a:pPr>
            <a:endParaRPr lang="en-US" sz="2400" dirty="0">
              <a:solidFill>
                <a:schemeClr val="bg1"/>
              </a:solidFill>
              <a:latin typeface="Basic Sans" pitchFamily="2" charset="77"/>
              <a:ea typeface="Basic Sans" charset="0"/>
              <a:cs typeface="Basic Sans" charset="0"/>
            </a:endParaRPr>
          </a:p>
          <a:p>
            <a:pPr marL="514350" indent="-514350">
              <a:buFont typeface="+mj-lt"/>
              <a:buAutoNum type="arabicPeriod"/>
            </a:pPr>
            <a:r>
              <a:rPr lang="en-US" sz="2400" dirty="0">
                <a:solidFill>
                  <a:schemeClr val="bg1"/>
                </a:solidFill>
                <a:latin typeface="Basic Sans" pitchFamily="2" charset="77"/>
                <a:ea typeface="Basic Sans" charset="0"/>
                <a:cs typeface="Basic Sans" charset="0"/>
              </a:rPr>
              <a:t>Add images, icons, or illustrations: Enhance the visual appeal of your presentation by including relevant images or illustrations that showcase the hero's journey. You can delete the placeholder images and add your own by clicking on "Insert" in the top menu, then selecting "Pictures" or "Icons.“</a:t>
            </a:r>
          </a:p>
          <a:p>
            <a:pPr marL="514350" indent="-514350">
              <a:buFont typeface="+mj-lt"/>
              <a:buAutoNum type="arabicPeriod"/>
            </a:pPr>
            <a:endParaRPr lang="en-US" sz="2400" dirty="0">
              <a:solidFill>
                <a:schemeClr val="bg1"/>
              </a:solidFill>
              <a:latin typeface="Basic Sans" pitchFamily="2" charset="77"/>
              <a:ea typeface="Basic Sans" charset="0"/>
              <a:cs typeface="Basic Sans" charset="0"/>
            </a:endParaRPr>
          </a:p>
          <a:p>
            <a:pPr marL="514350" indent="-514350">
              <a:buFont typeface="+mj-lt"/>
              <a:buAutoNum type="arabicPeriod"/>
            </a:pPr>
            <a:r>
              <a:rPr lang="en-US" sz="2400" dirty="0">
                <a:solidFill>
                  <a:schemeClr val="bg1"/>
                </a:solidFill>
                <a:latin typeface="Basic Sans" pitchFamily="2" charset="77"/>
                <a:ea typeface="Basic Sans" charset="0"/>
                <a:cs typeface="Basic Sans" charset="0"/>
              </a:rPr>
              <a:t>Customize the design: You can change the color scheme, fonts, or slide layouts to better suit your tech hero's story. To do this, go to the "Design" tab in the top menu and explore the options available.</a:t>
            </a:r>
          </a:p>
          <a:p>
            <a:pPr marL="514350" indent="-514350">
              <a:buFont typeface="+mj-lt"/>
              <a:buAutoNum type="arabicPeriod"/>
            </a:pPr>
            <a:endParaRPr lang="en-US" sz="2400" dirty="0">
              <a:solidFill>
                <a:schemeClr val="bg1"/>
              </a:solidFill>
              <a:latin typeface="Basic Sans" pitchFamily="2" charset="77"/>
              <a:ea typeface="Basic Sans" charset="0"/>
              <a:cs typeface="Basic Sans" charset="0"/>
            </a:endParaRPr>
          </a:p>
          <a:p>
            <a:pPr marL="514350" indent="-514350">
              <a:buFont typeface="+mj-lt"/>
              <a:buAutoNum type="arabicPeriod"/>
            </a:pPr>
            <a:r>
              <a:rPr lang="en-US" sz="2400" dirty="0">
                <a:solidFill>
                  <a:schemeClr val="bg1"/>
                </a:solidFill>
                <a:latin typeface="Basic Sans" pitchFamily="2" charset="77"/>
                <a:ea typeface="Basic Sans" charset="0"/>
                <a:cs typeface="Basic Sans" charset="0"/>
              </a:rPr>
              <a:t>Save your customized presentation: Once you've completed all the necessary changes, be sure to save your presentation as a new PowerPoint file (.pptx) to avoid overwriting the original template.</a:t>
            </a:r>
            <a:endParaRPr lang="fr-CH" sz="2400" dirty="0">
              <a:solidFill>
                <a:schemeClr val="bg1"/>
              </a:solidFill>
              <a:latin typeface="Basic Sans" pitchFamily="2" charset="77"/>
              <a:ea typeface="Basic Sans" charset="0"/>
              <a:cs typeface="Basic Sans" charset="0"/>
            </a:endParaRPr>
          </a:p>
          <a:p>
            <a:endParaRPr lang="en-NZ" sz="2400" dirty="0"/>
          </a:p>
        </p:txBody>
      </p:sp>
      <p:sp>
        <p:nvSpPr>
          <p:cNvPr id="13" name="Sous-titre 2">
            <a:extLst>
              <a:ext uri="{FF2B5EF4-FFF2-40B4-BE49-F238E27FC236}">
                <a16:creationId xmlns:a16="http://schemas.microsoft.com/office/drawing/2014/main" id="{12C2755D-406E-780D-7D4F-B338C050AD22}"/>
              </a:ext>
            </a:extLst>
          </p:cNvPr>
          <p:cNvSpPr txBox="1">
            <a:spLocks/>
          </p:cNvSpPr>
          <p:nvPr/>
        </p:nvSpPr>
        <p:spPr>
          <a:xfrm>
            <a:off x="1344712" y="11444800"/>
            <a:ext cx="18546221" cy="2121566"/>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3200" b="1" i="1" dirty="0">
                <a:solidFill>
                  <a:schemeClr val="bg1"/>
                </a:solidFill>
                <a:latin typeface="Basic Sans" pitchFamily="2" charset="77"/>
                <a:ea typeface="Basic Sans" charset="0"/>
                <a:cs typeface="Basic Sans" charset="0"/>
              </a:rPr>
              <a:t>We hope this template helps you create an engaging and inspiring presentation that highlights the incredible achievements of your local tech hero. Good luck, and happy storytelling!</a:t>
            </a:r>
            <a:endParaRPr lang="fr-CH" sz="3200" b="1" i="1"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991670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2"/>
          <a:srcRect/>
          <a:stretch/>
        </p:blipFill>
        <p:spPr>
          <a:xfrm rot="10800000">
            <a:off x="1" y="2485"/>
            <a:ext cx="24414160" cy="13732965"/>
          </a:xfrm>
          <a:prstGeom prst="rect">
            <a:avLst/>
          </a:prstGeom>
        </p:spPr>
      </p:pic>
      <p:grpSp>
        <p:nvGrpSpPr>
          <p:cNvPr id="11" name="Group 10">
            <a:extLst>
              <a:ext uri="{FF2B5EF4-FFF2-40B4-BE49-F238E27FC236}">
                <a16:creationId xmlns:a16="http://schemas.microsoft.com/office/drawing/2014/main" id="{B9B9C170-7BA7-6147-85F0-05DCAD1C6CC6}"/>
              </a:ext>
            </a:extLst>
          </p:cNvPr>
          <p:cNvGrpSpPr/>
          <p:nvPr/>
        </p:nvGrpSpPr>
        <p:grpSpPr>
          <a:xfrm>
            <a:off x="1252957" y="12193869"/>
            <a:ext cx="22002434" cy="584950"/>
            <a:chOff x="1252957" y="12193869"/>
            <a:chExt cx="22002434" cy="584950"/>
          </a:xfrm>
        </p:grpSpPr>
        <p:sp>
          <p:nvSpPr>
            <p:cNvPr id="12" name="Sous-titre 2">
              <a:extLst>
                <a:ext uri="{FF2B5EF4-FFF2-40B4-BE49-F238E27FC236}">
                  <a16:creationId xmlns:a16="http://schemas.microsoft.com/office/drawing/2014/main" id="{BD555672-11B6-6D48-86D8-C9433FE5295E}"/>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3" name="Straight Connector 12">
              <a:extLst>
                <a:ext uri="{FF2B5EF4-FFF2-40B4-BE49-F238E27FC236}">
                  <a16:creationId xmlns:a16="http://schemas.microsoft.com/office/drawing/2014/main" id="{234216F5-46DB-1844-947D-5BDF10E2EB7E}"/>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ous-titre 2">
              <a:extLst>
                <a:ext uri="{FF2B5EF4-FFF2-40B4-BE49-F238E27FC236}">
                  <a16:creationId xmlns:a16="http://schemas.microsoft.com/office/drawing/2014/main" id="{6CE68699-7DFC-EF4B-823D-3F0FA787C9BB}"/>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sp>
        <p:nvSpPr>
          <p:cNvPr id="15" name="Sous-titre 2">
            <a:extLst>
              <a:ext uri="{FF2B5EF4-FFF2-40B4-BE49-F238E27FC236}">
                <a16:creationId xmlns:a16="http://schemas.microsoft.com/office/drawing/2014/main" id="{D2579254-16E2-5C4E-AEAE-4B077C98E180}"/>
              </a:ext>
            </a:extLst>
          </p:cNvPr>
          <p:cNvSpPr txBox="1">
            <a:spLocks/>
          </p:cNvSpPr>
          <p:nvPr/>
        </p:nvSpPr>
        <p:spPr>
          <a:xfrm>
            <a:off x="1252956" y="874919"/>
            <a:ext cx="14158839" cy="2388471"/>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8800" b="1" dirty="0">
                <a:solidFill>
                  <a:schemeClr val="bg1"/>
                </a:solidFill>
                <a:latin typeface="Basic Sans Black" pitchFamily="2" charset="77"/>
                <a:ea typeface="Kanit" charset="0"/>
                <a:cs typeface="Kanit" charset="0"/>
              </a:rPr>
              <a:t>THE ORDINARY WORLD</a:t>
            </a:r>
            <a:endParaRPr lang="fr-CH" sz="8800" b="1" dirty="0">
              <a:solidFill>
                <a:schemeClr val="bg1"/>
              </a:solidFill>
              <a:latin typeface="Basic Sans Black" pitchFamily="2" charset="77"/>
              <a:ea typeface="Kanit" charset="0"/>
              <a:cs typeface="Kanit" charset="0"/>
            </a:endParaRPr>
          </a:p>
        </p:txBody>
      </p:sp>
      <p:sp>
        <p:nvSpPr>
          <p:cNvPr id="16" name="Sous-titre 2">
            <a:extLst>
              <a:ext uri="{FF2B5EF4-FFF2-40B4-BE49-F238E27FC236}">
                <a16:creationId xmlns:a16="http://schemas.microsoft.com/office/drawing/2014/main" id="{A9DAEE40-C9F7-154E-B873-1AC632032E09}"/>
              </a:ext>
            </a:extLst>
          </p:cNvPr>
          <p:cNvSpPr txBox="1">
            <a:spLocks/>
          </p:cNvSpPr>
          <p:nvPr/>
        </p:nvSpPr>
        <p:spPr>
          <a:xfrm>
            <a:off x="1227745" y="2561664"/>
            <a:ext cx="14529326" cy="5166965"/>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hero's hometown, school, and family background.</a:t>
            </a:r>
            <a:endParaRPr lang="fr-CH" dirty="0">
              <a:solidFill>
                <a:schemeClr val="bg1"/>
              </a:solidFill>
              <a:latin typeface="Basic Sans" pitchFamily="2" charset="77"/>
              <a:ea typeface="Basic Sans" charset="0"/>
              <a:cs typeface="Basic Sans" charset="0"/>
            </a:endParaRPr>
          </a:p>
        </p:txBody>
      </p:sp>
      <p:sp>
        <p:nvSpPr>
          <p:cNvPr id="21" name="Triangle 20">
            <a:extLst>
              <a:ext uri="{FF2B5EF4-FFF2-40B4-BE49-F238E27FC236}">
                <a16:creationId xmlns:a16="http://schemas.microsoft.com/office/drawing/2014/main" id="{C968511E-C269-624C-9883-A73A40595B5F}"/>
              </a:ext>
            </a:extLst>
          </p:cNvPr>
          <p:cNvSpPr/>
          <p:nvPr/>
        </p:nvSpPr>
        <p:spPr>
          <a:xfrm rot="1800000">
            <a:off x="19109772" y="597630"/>
            <a:ext cx="7438598" cy="6412585"/>
          </a:xfrm>
          <a:prstGeom prst="triangle">
            <a:avLst/>
          </a:prstGeom>
          <a:solidFill>
            <a:srgbClr val="F3A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riangle 21">
            <a:extLst>
              <a:ext uri="{FF2B5EF4-FFF2-40B4-BE49-F238E27FC236}">
                <a16:creationId xmlns:a16="http://schemas.microsoft.com/office/drawing/2014/main" id="{B08859D7-1D9B-6D4D-B324-00D01ED77D3D}"/>
              </a:ext>
            </a:extLst>
          </p:cNvPr>
          <p:cNvSpPr/>
          <p:nvPr/>
        </p:nvSpPr>
        <p:spPr>
          <a:xfrm rot="1800000">
            <a:off x="17906087" y="6407937"/>
            <a:ext cx="2866624" cy="2471228"/>
          </a:xfrm>
          <a:prstGeom prst="triangle">
            <a:avLst/>
          </a:prstGeom>
          <a:solidFill>
            <a:srgbClr val="EB6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516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2"/>
          <a:srcRect/>
          <a:stretch/>
        </p:blipFill>
        <p:spPr>
          <a:xfrm>
            <a:off x="1" y="2485"/>
            <a:ext cx="24414161" cy="13732965"/>
          </a:xfrm>
          <a:prstGeom prst="rect">
            <a:avLst/>
          </a:prstGeom>
        </p:spPr>
      </p:pic>
      <p:sp>
        <p:nvSpPr>
          <p:cNvPr id="5" name="Sous-titre 2">
            <a:extLst>
              <a:ext uri="{FF2B5EF4-FFF2-40B4-BE49-F238E27FC236}">
                <a16:creationId xmlns:a16="http://schemas.microsoft.com/office/drawing/2014/main" id="{26ADD4DA-FDE2-41F1-95A9-A1164037E77B}"/>
              </a:ext>
            </a:extLst>
          </p:cNvPr>
          <p:cNvSpPr>
            <a:spLocks noGrp="1"/>
          </p:cNvSpPr>
          <p:nvPr>
            <p:ph type="subTitle" idx="4294967295"/>
          </p:nvPr>
        </p:nvSpPr>
        <p:spPr>
          <a:xfrm>
            <a:off x="1252956" y="1175911"/>
            <a:ext cx="17238243" cy="1434625"/>
          </a:xfrm>
        </p:spPr>
        <p:txBody>
          <a:bodyPr>
            <a:noAutofit/>
          </a:bodyPr>
          <a:lstStyle/>
          <a:p>
            <a:pPr marL="0" indent="0">
              <a:lnSpc>
                <a:spcPts val="9007"/>
              </a:lnSpc>
              <a:buNone/>
            </a:pPr>
            <a:r>
              <a:rPr lang="fr-FR" sz="8800" b="1" dirty="0">
                <a:solidFill>
                  <a:schemeClr val="bg1"/>
                </a:solidFill>
                <a:latin typeface="Basic Sans Black" pitchFamily="2" charset="77"/>
                <a:ea typeface="Kanit" charset="0"/>
                <a:cs typeface="Kanit" charset="0"/>
              </a:rPr>
              <a:t>THE CALL TO ADVENTURE</a:t>
            </a:r>
            <a:endParaRPr lang="fr-CH" sz="8800" b="1" dirty="0">
              <a:solidFill>
                <a:schemeClr val="bg1"/>
              </a:solidFill>
              <a:latin typeface="Basic Sans Black" pitchFamily="2" charset="77"/>
              <a:ea typeface="Kanit" charset="0"/>
              <a:cs typeface="Kanit" charset="0"/>
            </a:endParaRPr>
          </a:p>
        </p:txBody>
      </p:sp>
      <p:cxnSp>
        <p:nvCxnSpPr>
          <p:cNvPr id="10" name="Straight Connector 9"/>
          <p:cNvCxnSpPr>
            <a:cxnSpLocks/>
          </p:cNvCxnSpPr>
          <p:nvPr/>
        </p:nvCxnSpPr>
        <p:spPr>
          <a:xfrm>
            <a:off x="1459004" y="2851142"/>
            <a:ext cx="191072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96C7775-F039-F647-9348-29039B12D315}"/>
              </a:ext>
            </a:extLst>
          </p:cNvPr>
          <p:cNvGrpSpPr/>
          <p:nvPr/>
        </p:nvGrpSpPr>
        <p:grpSpPr>
          <a:xfrm>
            <a:off x="1252957" y="12193869"/>
            <a:ext cx="22002434" cy="584950"/>
            <a:chOff x="1252957" y="12193869"/>
            <a:chExt cx="22002434" cy="584950"/>
          </a:xfrm>
        </p:grpSpPr>
        <p:sp>
          <p:nvSpPr>
            <p:cNvPr id="11" name="Sous-titre 2">
              <a:extLst>
                <a:ext uri="{FF2B5EF4-FFF2-40B4-BE49-F238E27FC236}">
                  <a16:creationId xmlns:a16="http://schemas.microsoft.com/office/drawing/2014/main" id="{1C7E4444-CB10-C74C-8A5F-D2F95E217092}"/>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2" name="Straight Connector 11">
              <a:extLst>
                <a:ext uri="{FF2B5EF4-FFF2-40B4-BE49-F238E27FC236}">
                  <a16:creationId xmlns:a16="http://schemas.microsoft.com/office/drawing/2014/main" id="{D3FDB214-CC09-F54A-9334-069F3B8470DC}"/>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Sous-titre 2">
              <a:extLst>
                <a:ext uri="{FF2B5EF4-FFF2-40B4-BE49-F238E27FC236}">
                  <a16:creationId xmlns:a16="http://schemas.microsoft.com/office/drawing/2014/main" id="{88048EEC-534D-CD43-BA48-7CDC00A976B1}"/>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sp>
        <p:nvSpPr>
          <p:cNvPr id="2" name="Sous-titre 2">
            <a:extLst>
              <a:ext uri="{FF2B5EF4-FFF2-40B4-BE49-F238E27FC236}">
                <a16:creationId xmlns:a16="http://schemas.microsoft.com/office/drawing/2014/main" id="{328E1211-A419-7E1C-B0D2-FAEBAD88F90A}"/>
              </a:ext>
            </a:extLst>
          </p:cNvPr>
          <p:cNvSpPr txBox="1">
            <a:spLocks/>
          </p:cNvSpPr>
          <p:nvPr/>
        </p:nvSpPr>
        <p:spPr>
          <a:xfrm>
            <a:off x="1227745" y="3380593"/>
            <a:ext cx="14529326" cy="3529106"/>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event or idea that sparks the hero's interest in technology.</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1279741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2"/>
          <a:srcRect/>
          <a:stretch/>
        </p:blipFill>
        <p:spPr>
          <a:xfrm rot="10800000">
            <a:off x="1" y="2485"/>
            <a:ext cx="24414160" cy="13732965"/>
          </a:xfrm>
          <a:prstGeom prst="rect">
            <a:avLst/>
          </a:prstGeom>
        </p:spPr>
      </p:pic>
      <p:cxnSp>
        <p:nvCxnSpPr>
          <p:cNvPr id="10" name="Straight Connector 9"/>
          <p:cNvCxnSpPr>
            <a:cxnSpLocks/>
          </p:cNvCxnSpPr>
          <p:nvPr/>
        </p:nvCxnSpPr>
        <p:spPr>
          <a:xfrm>
            <a:off x="1433791" y="2921272"/>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B9B9C170-7BA7-6147-85F0-05DCAD1C6CC6}"/>
              </a:ext>
            </a:extLst>
          </p:cNvPr>
          <p:cNvGrpSpPr/>
          <p:nvPr/>
        </p:nvGrpSpPr>
        <p:grpSpPr>
          <a:xfrm>
            <a:off x="1252957" y="12193869"/>
            <a:ext cx="22002434" cy="584950"/>
            <a:chOff x="1252957" y="12193869"/>
            <a:chExt cx="22002434" cy="584950"/>
          </a:xfrm>
        </p:grpSpPr>
        <p:sp>
          <p:nvSpPr>
            <p:cNvPr id="12" name="Sous-titre 2">
              <a:extLst>
                <a:ext uri="{FF2B5EF4-FFF2-40B4-BE49-F238E27FC236}">
                  <a16:creationId xmlns:a16="http://schemas.microsoft.com/office/drawing/2014/main" id="{BD555672-11B6-6D48-86D8-C9433FE5295E}"/>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3" name="Straight Connector 12">
              <a:extLst>
                <a:ext uri="{FF2B5EF4-FFF2-40B4-BE49-F238E27FC236}">
                  <a16:creationId xmlns:a16="http://schemas.microsoft.com/office/drawing/2014/main" id="{234216F5-46DB-1844-947D-5BDF10E2EB7E}"/>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ous-titre 2">
              <a:extLst>
                <a:ext uri="{FF2B5EF4-FFF2-40B4-BE49-F238E27FC236}">
                  <a16:creationId xmlns:a16="http://schemas.microsoft.com/office/drawing/2014/main" id="{6CE68699-7DFC-EF4B-823D-3F0FA787C9BB}"/>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sp>
        <p:nvSpPr>
          <p:cNvPr id="18" name="Sous-titre 2">
            <a:extLst>
              <a:ext uri="{FF2B5EF4-FFF2-40B4-BE49-F238E27FC236}">
                <a16:creationId xmlns:a16="http://schemas.microsoft.com/office/drawing/2014/main" id="{99C7A7DE-73DE-7A42-BCA7-06D11E8DDCDF}"/>
              </a:ext>
            </a:extLst>
          </p:cNvPr>
          <p:cNvSpPr txBox="1">
            <a:spLocks/>
          </p:cNvSpPr>
          <p:nvPr/>
        </p:nvSpPr>
        <p:spPr>
          <a:xfrm>
            <a:off x="1252956" y="1175911"/>
            <a:ext cx="17238243" cy="1434625"/>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8800" b="1" dirty="0">
                <a:solidFill>
                  <a:srgbClr val="F3AC66"/>
                </a:solidFill>
                <a:latin typeface="Basic Sans Black" pitchFamily="2" charset="77"/>
                <a:ea typeface="Kanit" charset="0"/>
                <a:cs typeface="Kanit" charset="0"/>
              </a:rPr>
              <a:t>REFUSAL OF THE CALL</a:t>
            </a:r>
            <a:endParaRPr lang="fr-CH" sz="8800" b="1" dirty="0">
              <a:solidFill>
                <a:srgbClr val="F3AC66"/>
              </a:solidFill>
              <a:latin typeface="Basic Sans Black" pitchFamily="2" charset="77"/>
              <a:ea typeface="Kanit" charset="0"/>
              <a:cs typeface="Kanit" charset="0"/>
            </a:endParaRPr>
          </a:p>
        </p:txBody>
      </p:sp>
      <p:sp>
        <p:nvSpPr>
          <p:cNvPr id="2" name="Sous-titre 2">
            <a:extLst>
              <a:ext uri="{FF2B5EF4-FFF2-40B4-BE49-F238E27FC236}">
                <a16:creationId xmlns:a16="http://schemas.microsoft.com/office/drawing/2014/main" id="{44D2A95A-4C00-378D-A04A-53C40204024E}"/>
              </a:ext>
            </a:extLst>
          </p:cNvPr>
          <p:cNvSpPr txBox="1">
            <a:spLocks/>
          </p:cNvSpPr>
          <p:nvPr/>
        </p:nvSpPr>
        <p:spPr>
          <a:xfrm>
            <a:off x="1227745" y="3380593"/>
            <a:ext cx="14529326" cy="946478"/>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challenges or doubts that initially hold the hero back.</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211688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7582C80-E566-1549-8C8D-0531018578EB}"/>
              </a:ext>
            </a:extLst>
          </p:cNvPr>
          <p:cNvSpPr/>
          <p:nvPr/>
        </p:nvSpPr>
        <p:spPr>
          <a:xfrm>
            <a:off x="0" y="0"/>
            <a:ext cx="24414163" cy="13716000"/>
          </a:xfrm>
          <a:prstGeom prst="rect">
            <a:avLst/>
          </a:prstGeom>
          <a:solidFill>
            <a:srgbClr val="EB6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6B2B"/>
              </a:solidFill>
            </a:endParaRPr>
          </a:p>
        </p:txBody>
      </p:sp>
      <p:sp>
        <p:nvSpPr>
          <p:cNvPr id="18" name="Rectangle 17">
            <a:extLst>
              <a:ext uri="{FF2B5EF4-FFF2-40B4-BE49-F238E27FC236}">
                <a16:creationId xmlns:a16="http://schemas.microsoft.com/office/drawing/2014/main" id="{8A53102B-40AF-9241-8273-07FC13C5B7D9}"/>
              </a:ext>
            </a:extLst>
          </p:cNvPr>
          <p:cNvSpPr/>
          <p:nvPr/>
        </p:nvSpPr>
        <p:spPr>
          <a:xfrm>
            <a:off x="0" y="0"/>
            <a:ext cx="12207082" cy="13716000"/>
          </a:xfrm>
          <a:prstGeom prst="rect">
            <a:avLst/>
          </a:prstGeom>
          <a:solidFill>
            <a:srgbClr val="421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6B2B"/>
              </a:solidFill>
            </a:endParaRPr>
          </a:p>
        </p:txBody>
      </p:sp>
      <p:grpSp>
        <p:nvGrpSpPr>
          <p:cNvPr id="11" name="Group 10">
            <a:extLst>
              <a:ext uri="{FF2B5EF4-FFF2-40B4-BE49-F238E27FC236}">
                <a16:creationId xmlns:a16="http://schemas.microsoft.com/office/drawing/2014/main" id="{B9B9C170-7BA7-6147-85F0-05DCAD1C6CC6}"/>
              </a:ext>
            </a:extLst>
          </p:cNvPr>
          <p:cNvGrpSpPr/>
          <p:nvPr/>
        </p:nvGrpSpPr>
        <p:grpSpPr>
          <a:xfrm>
            <a:off x="1252957" y="12193869"/>
            <a:ext cx="22002434" cy="584950"/>
            <a:chOff x="1252957" y="12193869"/>
            <a:chExt cx="22002434" cy="584950"/>
          </a:xfrm>
        </p:grpSpPr>
        <p:sp>
          <p:nvSpPr>
            <p:cNvPr id="12" name="Sous-titre 2">
              <a:extLst>
                <a:ext uri="{FF2B5EF4-FFF2-40B4-BE49-F238E27FC236}">
                  <a16:creationId xmlns:a16="http://schemas.microsoft.com/office/drawing/2014/main" id="{BD555672-11B6-6D48-86D8-C9433FE5295E}"/>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3" name="Straight Connector 12">
              <a:extLst>
                <a:ext uri="{FF2B5EF4-FFF2-40B4-BE49-F238E27FC236}">
                  <a16:creationId xmlns:a16="http://schemas.microsoft.com/office/drawing/2014/main" id="{234216F5-46DB-1844-947D-5BDF10E2EB7E}"/>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ous-titre 2">
              <a:extLst>
                <a:ext uri="{FF2B5EF4-FFF2-40B4-BE49-F238E27FC236}">
                  <a16:creationId xmlns:a16="http://schemas.microsoft.com/office/drawing/2014/main" id="{6CE68699-7DFC-EF4B-823D-3F0FA787C9BB}"/>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sp>
        <p:nvSpPr>
          <p:cNvPr id="15" name="Sous-titre 2">
            <a:extLst>
              <a:ext uri="{FF2B5EF4-FFF2-40B4-BE49-F238E27FC236}">
                <a16:creationId xmlns:a16="http://schemas.microsoft.com/office/drawing/2014/main" id="{D2579254-16E2-5C4E-AEAE-4B077C98E180}"/>
              </a:ext>
            </a:extLst>
          </p:cNvPr>
          <p:cNvSpPr txBox="1">
            <a:spLocks/>
          </p:cNvSpPr>
          <p:nvPr/>
        </p:nvSpPr>
        <p:spPr>
          <a:xfrm>
            <a:off x="1252957" y="1386021"/>
            <a:ext cx="10979336" cy="2388471"/>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8800" b="1" dirty="0">
                <a:solidFill>
                  <a:schemeClr val="bg1"/>
                </a:solidFill>
                <a:latin typeface="Basic Sans Black" pitchFamily="2" charset="77"/>
                <a:ea typeface="Kanit" charset="0"/>
                <a:cs typeface="Kanit" charset="0"/>
              </a:rPr>
              <a:t>MEETING</a:t>
            </a:r>
            <a:br>
              <a:rPr lang="fr-FR" sz="8800" b="1" dirty="0">
                <a:solidFill>
                  <a:schemeClr val="bg1"/>
                </a:solidFill>
                <a:latin typeface="Basic Sans Black" pitchFamily="2" charset="77"/>
                <a:ea typeface="Kanit" charset="0"/>
                <a:cs typeface="Kanit" charset="0"/>
              </a:rPr>
            </a:br>
            <a:r>
              <a:rPr lang="fr-FR" sz="8800" b="1" dirty="0">
                <a:solidFill>
                  <a:schemeClr val="bg1"/>
                </a:solidFill>
                <a:latin typeface="Basic Sans Black" pitchFamily="2" charset="77"/>
                <a:ea typeface="Kanit" charset="0"/>
                <a:cs typeface="Kanit" charset="0"/>
              </a:rPr>
              <a:t>THE MENTOR</a:t>
            </a:r>
            <a:endParaRPr lang="fr-CH" sz="8800" b="1" dirty="0">
              <a:solidFill>
                <a:schemeClr val="bg1"/>
              </a:solidFill>
              <a:latin typeface="Basic Sans Black" pitchFamily="2" charset="77"/>
              <a:ea typeface="Kanit" charset="0"/>
              <a:cs typeface="Kanit" charset="0"/>
            </a:endParaRPr>
          </a:p>
        </p:txBody>
      </p:sp>
      <p:cxnSp>
        <p:nvCxnSpPr>
          <p:cNvPr id="2" name="Straight Connector 1">
            <a:extLst>
              <a:ext uri="{FF2B5EF4-FFF2-40B4-BE49-F238E27FC236}">
                <a16:creationId xmlns:a16="http://schemas.microsoft.com/office/drawing/2014/main" id="{0D390A84-3165-A2C8-15DF-AF4A36C24564}"/>
              </a:ext>
            </a:extLst>
          </p:cNvPr>
          <p:cNvCxnSpPr>
            <a:cxnSpLocks/>
          </p:cNvCxnSpPr>
          <p:nvPr/>
        </p:nvCxnSpPr>
        <p:spPr>
          <a:xfrm>
            <a:off x="1433791" y="4227953"/>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ous-titre 2">
            <a:extLst>
              <a:ext uri="{FF2B5EF4-FFF2-40B4-BE49-F238E27FC236}">
                <a16:creationId xmlns:a16="http://schemas.microsoft.com/office/drawing/2014/main" id="{4458A1A1-9507-B0CF-5AB5-F2B9739DB27F}"/>
              </a:ext>
            </a:extLst>
          </p:cNvPr>
          <p:cNvSpPr txBox="1">
            <a:spLocks/>
          </p:cNvSpPr>
          <p:nvPr/>
        </p:nvSpPr>
        <p:spPr>
          <a:xfrm>
            <a:off x="1227745" y="4687273"/>
            <a:ext cx="9924669" cy="1484913"/>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person or experience that provides guidance and support to the hero.</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3704865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2"/>
          <a:srcRect/>
          <a:stretch/>
        </p:blipFill>
        <p:spPr>
          <a:xfrm rot="10800000">
            <a:off x="1" y="2485"/>
            <a:ext cx="24414160" cy="13732965"/>
          </a:xfrm>
          <a:prstGeom prst="rect">
            <a:avLst/>
          </a:prstGeom>
        </p:spPr>
      </p:pic>
      <p:grpSp>
        <p:nvGrpSpPr>
          <p:cNvPr id="11" name="Group 10">
            <a:extLst>
              <a:ext uri="{FF2B5EF4-FFF2-40B4-BE49-F238E27FC236}">
                <a16:creationId xmlns:a16="http://schemas.microsoft.com/office/drawing/2014/main" id="{B9B9C170-7BA7-6147-85F0-05DCAD1C6CC6}"/>
              </a:ext>
            </a:extLst>
          </p:cNvPr>
          <p:cNvGrpSpPr/>
          <p:nvPr/>
        </p:nvGrpSpPr>
        <p:grpSpPr>
          <a:xfrm>
            <a:off x="1252957" y="12193869"/>
            <a:ext cx="22002434" cy="584950"/>
            <a:chOff x="1252957" y="12193869"/>
            <a:chExt cx="22002434" cy="584950"/>
          </a:xfrm>
        </p:grpSpPr>
        <p:sp>
          <p:nvSpPr>
            <p:cNvPr id="12" name="Sous-titre 2">
              <a:extLst>
                <a:ext uri="{FF2B5EF4-FFF2-40B4-BE49-F238E27FC236}">
                  <a16:creationId xmlns:a16="http://schemas.microsoft.com/office/drawing/2014/main" id="{BD555672-11B6-6D48-86D8-C9433FE5295E}"/>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3" name="Straight Connector 12">
              <a:extLst>
                <a:ext uri="{FF2B5EF4-FFF2-40B4-BE49-F238E27FC236}">
                  <a16:creationId xmlns:a16="http://schemas.microsoft.com/office/drawing/2014/main" id="{234216F5-46DB-1844-947D-5BDF10E2EB7E}"/>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ous-titre 2">
              <a:extLst>
                <a:ext uri="{FF2B5EF4-FFF2-40B4-BE49-F238E27FC236}">
                  <a16:creationId xmlns:a16="http://schemas.microsoft.com/office/drawing/2014/main" id="{6CE68699-7DFC-EF4B-823D-3F0FA787C9BB}"/>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sp>
        <p:nvSpPr>
          <p:cNvPr id="15" name="Sous-titre 2">
            <a:extLst>
              <a:ext uri="{FF2B5EF4-FFF2-40B4-BE49-F238E27FC236}">
                <a16:creationId xmlns:a16="http://schemas.microsoft.com/office/drawing/2014/main" id="{D2579254-16E2-5C4E-AEAE-4B077C98E180}"/>
              </a:ext>
            </a:extLst>
          </p:cNvPr>
          <p:cNvSpPr txBox="1">
            <a:spLocks/>
          </p:cNvSpPr>
          <p:nvPr/>
        </p:nvSpPr>
        <p:spPr>
          <a:xfrm>
            <a:off x="1252956" y="874919"/>
            <a:ext cx="14158839" cy="2388471"/>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8800" b="1" dirty="0">
                <a:solidFill>
                  <a:schemeClr val="bg1"/>
                </a:solidFill>
                <a:latin typeface="Basic Sans Black" pitchFamily="2" charset="77"/>
                <a:ea typeface="Kanit" charset="0"/>
                <a:cs typeface="Kanit" charset="0"/>
              </a:rPr>
              <a:t>CROSSING</a:t>
            </a:r>
            <a:br>
              <a:rPr lang="fr-FR" sz="8800" b="1" dirty="0">
                <a:solidFill>
                  <a:schemeClr val="bg1"/>
                </a:solidFill>
                <a:latin typeface="Basic Sans Black" pitchFamily="2" charset="77"/>
                <a:ea typeface="Kanit" charset="0"/>
                <a:cs typeface="Kanit" charset="0"/>
              </a:rPr>
            </a:br>
            <a:r>
              <a:rPr lang="fr-FR" sz="8800" b="1" dirty="0">
                <a:solidFill>
                  <a:schemeClr val="bg1"/>
                </a:solidFill>
                <a:latin typeface="Basic Sans Black" pitchFamily="2" charset="77"/>
                <a:ea typeface="Kanit" charset="0"/>
                <a:cs typeface="Kanit" charset="0"/>
              </a:rPr>
              <a:t>THE THRESHOLD</a:t>
            </a:r>
            <a:endParaRPr lang="fr-CH" sz="8800" b="1" dirty="0">
              <a:solidFill>
                <a:schemeClr val="bg1"/>
              </a:solidFill>
              <a:latin typeface="Basic Sans Black" pitchFamily="2" charset="77"/>
              <a:ea typeface="Kanit" charset="0"/>
              <a:cs typeface="Kanit" charset="0"/>
            </a:endParaRPr>
          </a:p>
        </p:txBody>
      </p:sp>
      <p:sp>
        <p:nvSpPr>
          <p:cNvPr id="21" name="Triangle 20">
            <a:extLst>
              <a:ext uri="{FF2B5EF4-FFF2-40B4-BE49-F238E27FC236}">
                <a16:creationId xmlns:a16="http://schemas.microsoft.com/office/drawing/2014/main" id="{C968511E-C269-624C-9883-A73A40595B5F}"/>
              </a:ext>
            </a:extLst>
          </p:cNvPr>
          <p:cNvSpPr/>
          <p:nvPr/>
        </p:nvSpPr>
        <p:spPr>
          <a:xfrm rot="1800000">
            <a:off x="19109772" y="597630"/>
            <a:ext cx="7438598" cy="6412585"/>
          </a:xfrm>
          <a:prstGeom prst="triangle">
            <a:avLst/>
          </a:prstGeom>
          <a:solidFill>
            <a:srgbClr val="F3A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riangle 21">
            <a:extLst>
              <a:ext uri="{FF2B5EF4-FFF2-40B4-BE49-F238E27FC236}">
                <a16:creationId xmlns:a16="http://schemas.microsoft.com/office/drawing/2014/main" id="{B08859D7-1D9B-6D4D-B324-00D01ED77D3D}"/>
              </a:ext>
            </a:extLst>
          </p:cNvPr>
          <p:cNvSpPr/>
          <p:nvPr/>
        </p:nvSpPr>
        <p:spPr>
          <a:xfrm rot="1800000">
            <a:off x="17906087" y="6407937"/>
            <a:ext cx="2866624" cy="2471228"/>
          </a:xfrm>
          <a:prstGeom prst="triangle">
            <a:avLst/>
          </a:prstGeom>
          <a:solidFill>
            <a:srgbClr val="EB6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86191574-07F1-C7DC-C225-5DA4FA793F40}"/>
              </a:ext>
            </a:extLst>
          </p:cNvPr>
          <p:cNvCxnSpPr>
            <a:cxnSpLocks/>
          </p:cNvCxnSpPr>
          <p:nvPr/>
        </p:nvCxnSpPr>
        <p:spPr>
          <a:xfrm>
            <a:off x="1433791" y="3767486"/>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ous-titre 2">
            <a:extLst>
              <a:ext uri="{FF2B5EF4-FFF2-40B4-BE49-F238E27FC236}">
                <a16:creationId xmlns:a16="http://schemas.microsoft.com/office/drawing/2014/main" id="{5AF1070F-0EA6-514E-3EBC-CBDBBC3C1C7D}"/>
              </a:ext>
            </a:extLst>
          </p:cNvPr>
          <p:cNvSpPr txBox="1">
            <a:spLocks/>
          </p:cNvSpPr>
          <p:nvPr/>
        </p:nvSpPr>
        <p:spPr>
          <a:xfrm>
            <a:off x="1227745" y="4226806"/>
            <a:ext cx="12292312" cy="1484913"/>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moment when the hero decides to fully commit to their tech journey, such as enrolling in college or starting a new job.</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3469620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DF5F34-F041-7642-A8E2-6AB510C6E165}"/>
              </a:ext>
            </a:extLst>
          </p:cNvPr>
          <p:cNvPicPr>
            <a:picLocks noChangeAspect="1"/>
          </p:cNvPicPr>
          <p:nvPr/>
        </p:nvPicPr>
        <p:blipFill>
          <a:blip r:embed="rId2"/>
          <a:srcRect/>
          <a:stretch/>
        </p:blipFill>
        <p:spPr>
          <a:xfrm>
            <a:off x="1" y="2485"/>
            <a:ext cx="24414160" cy="13732965"/>
          </a:xfrm>
          <a:prstGeom prst="rect">
            <a:avLst/>
          </a:prstGeom>
        </p:spPr>
      </p:pic>
      <p:grpSp>
        <p:nvGrpSpPr>
          <p:cNvPr id="11" name="Group 10">
            <a:extLst>
              <a:ext uri="{FF2B5EF4-FFF2-40B4-BE49-F238E27FC236}">
                <a16:creationId xmlns:a16="http://schemas.microsoft.com/office/drawing/2014/main" id="{B9B9C170-7BA7-6147-85F0-05DCAD1C6CC6}"/>
              </a:ext>
            </a:extLst>
          </p:cNvPr>
          <p:cNvGrpSpPr/>
          <p:nvPr/>
        </p:nvGrpSpPr>
        <p:grpSpPr>
          <a:xfrm>
            <a:off x="1252957" y="12193869"/>
            <a:ext cx="22002434" cy="584950"/>
            <a:chOff x="1252957" y="12193869"/>
            <a:chExt cx="22002434" cy="584950"/>
          </a:xfrm>
        </p:grpSpPr>
        <p:sp>
          <p:nvSpPr>
            <p:cNvPr id="12" name="Sous-titre 2">
              <a:extLst>
                <a:ext uri="{FF2B5EF4-FFF2-40B4-BE49-F238E27FC236}">
                  <a16:creationId xmlns:a16="http://schemas.microsoft.com/office/drawing/2014/main" id="{BD555672-11B6-6D48-86D8-C9433FE5295E}"/>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13" name="Straight Connector 12">
              <a:extLst>
                <a:ext uri="{FF2B5EF4-FFF2-40B4-BE49-F238E27FC236}">
                  <a16:creationId xmlns:a16="http://schemas.microsoft.com/office/drawing/2014/main" id="{234216F5-46DB-1844-947D-5BDF10E2EB7E}"/>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ous-titre 2">
              <a:extLst>
                <a:ext uri="{FF2B5EF4-FFF2-40B4-BE49-F238E27FC236}">
                  <a16:creationId xmlns:a16="http://schemas.microsoft.com/office/drawing/2014/main" id="{6CE68699-7DFC-EF4B-823D-3F0FA787C9BB}"/>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sp>
        <p:nvSpPr>
          <p:cNvPr id="15" name="Sous-titre 2">
            <a:extLst>
              <a:ext uri="{FF2B5EF4-FFF2-40B4-BE49-F238E27FC236}">
                <a16:creationId xmlns:a16="http://schemas.microsoft.com/office/drawing/2014/main" id="{D2579254-16E2-5C4E-AEAE-4B077C98E180}"/>
              </a:ext>
            </a:extLst>
          </p:cNvPr>
          <p:cNvSpPr txBox="1">
            <a:spLocks/>
          </p:cNvSpPr>
          <p:nvPr/>
        </p:nvSpPr>
        <p:spPr>
          <a:xfrm>
            <a:off x="1252956" y="1250693"/>
            <a:ext cx="18423576" cy="1362266"/>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8800" b="1" dirty="0">
                <a:solidFill>
                  <a:schemeClr val="bg1"/>
                </a:solidFill>
                <a:latin typeface="Basic Sans Black" pitchFamily="2" charset="77"/>
                <a:ea typeface="Kanit" charset="0"/>
                <a:cs typeface="Kanit" charset="0"/>
              </a:rPr>
              <a:t>TESTS, ALLIES, ENEMIES</a:t>
            </a:r>
            <a:endParaRPr lang="fr-CH" sz="8800" b="1" dirty="0">
              <a:solidFill>
                <a:schemeClr val="bg1"/>
              </a:solidFill>
              <a:latin typeface="Basic Sans Black" pitchFamily="2" charset="77"/>
              <a:ea typeface="Kanit" charset="0"/>
              <a:cs typeface="Kanit" charset="0"/>
            </a:endParaRPr>
          </a:p>
        </p:txBody>
      </p:sp>
      <p:cxnSp>
        <p:nvCxnSpPr>
          <p:cNvPr id="4" name="Straight Connector 3">
            <a:extLst>
              <a:ext uri="{FF2B5EF4-FFF2-40B4-BE49-F238E27FC236}">
                <a16:creationId xmlns:a16="http://schemas.microsoft.com/office/drawing/2014/main" id="{BDF1A62E-7FAB-A339-D0D1-63A5E764A7A2}"/>
              </a:ext>
            </a:extLst>
          </p:cNvPr>
          <p:cNvCxnSpPr>
            <a:cxnSpLocks/>
          </p:cNvCxnSpPr>
          <p:nvPr/>
        </p:nvCxnSpPr>
        <p:spPr>
          <a:xfrm>
            <a:off x="1433791" y="2954324"/>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Sous-titre 2">
            <a:extLst>
              <a:ext uri="{FF2B5EF4-FFF2-40B4-BE49-F238E27FC236}">
                <a16:creationId xmlns:a16="http://schemas.microsoft.com/office/drawing/2014/main" id="{C10F0E11-D49B-195A-D344-5A5D8E080087}"/>
              </a:ext>
            </a:extLst>
          </p:cNvPr>
          <p:cNvSpPr txBox="1">
            <a:spLocks/>
          </p:cNvSpPr>
          <p:nvPr/>
        </p:nvSpPr>
        <p:spPr>
          <a:xfrm>
            <a:off x="1227745" y="3413644"/>
            <a:ext cx="17337841" cy="1484913"/>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placeholders for the hero's struggles, friendships, and rivalries during their pursuit of tech knowledge.</a:t>
            </a:r>
            <a:endParaRPr lang="fr-CH" dirty="0">
              <a:solidFill>
                <a:schemeClr val="bg1"/>
              </a:solidFill>
              <a:latin typeface="Basic Sans" pitchFamily="2" charset="77"/>
              <a:ea typeface="Basic Sans" charset="0"/>
              <a:cs typeface="Basic Sans" charset="0"/>
            </a:endParaRPr>
          </a:p>
        </p:txBody>
      </p:sp>
    </p:spTree>
    <p:extLst>
      <p:ext uri="{BB962C8B-B14F-4D97-AF65-F5344CB8AC3E}">
        <p14:creationId xmlns:p14="http://schemas.microsoft.com/office/powerpoint/2010/main" val="276370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624E3817-0259-314A-9344-DA4690CDF777}"/>
              </a:ext>
            </a:extLst>
          </p:cNvPr>
          <p:cNvSpPr/>
          <p:nvPr/>
        </p:nvSpPr>
        <p:spPr>
          <a:xfrm>
            <a:off x="0" y="0"/>
            <a:ext cx="24414163" cy="13716000"/>
          </a:xfrm>
          <a:prstGeom prst="rect">
            <a:avLst/>
          </a:prstGeom>
          <a:solidFill>
            <a:srgbClr val="EB6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6B2B"/>
              </a:solidFill>
            </a:endParaRPr>
          </a:p>
        </p:txBody>
      </p:sp>
      <p:sp>
        <p:nvSpPr>
          <p:cNvPr id="18" name="Rectangle 17">
            <a:extLst>
              <a:ext uri="{FF2B5EF4-FFF2-40B4-BE49-F238E27FC236}">
                <a16:creationId xmlns:a16="http://schemas.microsoft.com/office/drawing/2014/main" id="{74718AE9-800A-D444-9AB2-32B1FBEE8812}"/>
              </a:ext>
            </a:extLst>
          </p:cNvPr>
          <p:cNvSpPr/>
          <p:nvPr/>
        </p:nvSpPr>
        <p:spPr>
          <a:xfrm>
            <a:off x="0" y="0"/>
            <a:ext cx="12207082" cy="13716000"/>
          </a:xfrm>
          <a:prstGeom prst="rect">
            <a:avLst/>
          </a:prstGeom>
          <a:solidFill>
            <a:srgbClr val="421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6B2B"/>
              </a:solidFill>
            </a:endParaRPr>
          </a:p>
        </p:txBody>
      </p:sp>
      <p:sp>
        <p:nvSpPr>
          <p:cNvPr id="15" name="Sous-titre 2">
            <a:extLst>
              <a:ext uri="{FF2B5EF4-FFF2-40B4-BE49-F238E27FC236}">
                <a16:creationId xmlns:a16="http://schemas.microsoft.com/office/drawing/2014/main" id="{D2579254-16E2-5C4E-AEAE-4B077C98E180}"/>
              </a:ext>
            </a:extLst>
          </p:cNvPr>
          <p:cNvSpPr txBox="1">
            <a:spLocks/>
          </p:cNvSpPr>
          <p:nvPr/>
        </p:nvSpPr>
        <p:spPr>
          <a:xfrm>
            <a:off x="1064459" y="1036736"/>
            <a:ext cx="10814693" cy="2388471"/>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8800" b="1" dirty="0">
                <a:solidFill>
                  <a:schemeClr val="bg1"/>
                </a:solidFill>
                <a:latin typeface="Basic Sans Black" pitchFamily="2" charset="77"/>
                <a:ea typeface="Kanit" charset="0"/>
                <a:cs typeface="Kanit" charset="0"/>
              </a:rPr>
              <a:t>APPROACH TO</a:t>
            </a:r>
            <a:br>
              <a:rPr lang="fr-FR" sz="8800" b="1" dirty="0">
                <a:solidFill>
                  <a:schemeClr val="bg1"/>
                </a:solidFill>
                <a:latin typeface="Basic Sans Black" pitchFamily="2" charset="77"/>
                <a:ea typeface="Kanit" charset="0"/>
                <a:cs typeface="Kanit" charset="0"/>
              </a:rPr>
            </a:br>
            <a:r>
              <a:rPr lang="fr-FR" sz="8800" b="1" dirty="0">
                <a:solidFill>
                  <a:schemeClr val="bg1"/>
                </a:solidFill>
                <a:latin typeface="Basic Sans Black" pitchFamily="2" charset="77"/>
                <a:ea typeface="Kanit" charset="0"/>
                <a:cs typeface="Kanit" charset="0"/>
              </a:rPr>
              <a:t>THE INMOST CAVE</a:t>
            </a:r>
            <a:endParaRPr lang="fr-CH" sz="8800" b="1" dirty="0">
              <a:solidFill>
                <a:schemeClr val="bg1"/>
              </a:solidFill>
              <a:latin typeface="Basic Sans Black" pitchFamily="2" charset="77"/>
              <a:ea typeface="Kanit" charset="0"/>
              <a:cs typeface="Kanit" charset="0"/>
            </a:endParaRPr>
          </a:p>
        </p:txBody>
      </p:sp>
      <p:cxnSp>
        <p:nvCxnSpPr>
          <p:cNvPr id="2" name="Straight Connector 1">
            <a:extLst>
              <a:ext uri="{FF2B5EF4-FFF2-40B4-BE49-F238E27FC236}">
                <a16:creationId xmlns:a16="http://schemas.microsoft.com/office/drawing/2014/main" id="{7AF712DD-D295-1705-0B9C-A1A78E285620}"/>
              </a:ext>
            </a:extLst>
          </p:cNvPr>
          <p:cNvCxnSpPr>
            <a:cxnSpLocks/>
          </p:cNvCxnSpPr>
          <p:nvPr/>
        </p:nvCxnSpPr>
        <p:spPr>
          <a:xfrm>
            <a:off x="1270505" y="3954840"/>
            <a:ext cx="125091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ous-titre 2">
            <a:extLst>
              <a:ext uri="{FF2B5EF4-FFF2-40B4-BE49-F238E27FC236}">
                <a16:creationId xmlns:a16="http://schemas.microsoft.com/office/drawing/2014/main" id="{8CD9B13A-8515-CBB0-E3CE-3CAF69BE9647}"/>
              </a:ext>
            </a:extLst>
          </p:cNvPr>
          <p:cNvSpPr txBox="1">
            <a:spLocks/>
          </p:cNvSpPr>
          <p:nvPr/>
        </p:nvSpPr>
        <p:spPr>
          <a:xfrm>
            <a:off x="1064459" y="4414160"/>
            <a:ext cx="9794041" cy="1484913"/>
          </a:xfrm>
          <a:prstGeom prst="rect">
            <a:avLst/>
          </a:prstGeom>
        </p:spPr>
        <p:txBody>
          <a:bodyPr vert="horz" lIns="183017" tIns="91509" rIns="183017" bIns="91509"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dirty="0">
                <a:solidFill>
                  <a:schemeClr val="bg1"/>
                </a:solidFill>
                <a:latin typeface="Basic Sans" pitchFamily="2" charset="77"/>
                <a:ea typeface="Basic Sans" charset="0"/>
                <a:cs typeface="Basic Sans" charset="0"/>
              </a:rPr>
              <a:t>- Add a placeholder for the hero's biggest challenge or obstacle, which might be a difficult project, personal setback, or complex problem.</a:t>
            </a:r>
            <a:endParaRPr lang="fr-CH" dirty="0">
              <a:solidFill>
                <a:schemeClr val="bg1"/>
              </a:solidFill>
              <a:latin typeface="Basic Sans" pitchFamily="2" charset="77"/>
              <a:ea typeface="Basic Sans" charset="0"/>
              <a:cs typeface="Basic Sans" charset="0"/>
            </a:endParaRPr>
          </a:p>
        </p:txBody>
      </p:sp>
      <p:grpSp>
        <p:nvGrpSpPr>
          <p:cNvPr id="4" name="Group 3">
            <a:extLst>
              <a:ext uri="{FF2B5EF4-FFF2-40B4-BE49-F238E27FC236}">
                <a16:creationId xmlns:a16="http://schemas.microsoft.com/office/drawing/2014/main" id="{3DA34A92-EC68-85FA-2739-1233448B341D}"/>
              </a:ext>
            </a:extLst>
          </p:cNvPr>
          <p:cNvGrpSpPr/>
          <p:nvPr/>
        </p:nvGrpSpPr>
        <p:grpSpPr>
          <a:xfrm>
            <a:off x="1252957" y="12193869"/>
            <a:ext cx="22002434" cy="584950"/>
            <a:chOff x="1252957" y="12193869"/>
            <a:chExt cx="22002434" cy="584950"/>
          </a:xfrm>
        </p:grpSpPr>
        <p:sp>
          <p:nvSpPr>
            <p:cNvPr id="5" name="Sous-titre 2">
              <a:extLst>
                <a:ext uri="{FF2B5EF4-FFF2-40B4-BE49-F238E27FC236}">
                  <a16:creationId xmlns:a16="http://schemas.microsoft.com/office/drawing/2014/main" id="{E2298661-AA90-5FF3-9CFF-7B972102CA5C}"/>
                </a:ext>
              </a:extLst>
            </p:cNvPr>
            <p:cNvSpPr txBox="1">
              <a:spLocks/>
            </p:cNvSpPr>
            <p:nvPr/>
          </p:nvSpPr>
          <p:spPr>
            <a:xfrm>
              <a:off x="1252957" y="12193869"/>
              <a:ext cx="3516514"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nSpc>
                  <a:spcPts val="9007"/>
                </a:lnSpc>
                <a:buNone/>
              </a:pPr>
              <a:r>
                <a:rPr lang="fr-FR" sz="2400" b="1" dirty="0">
                  <a:solidFill>
                    <a:schemeClr val="bg1"/>
                  </a:solidFill>
                  <a:latin typeface="Basic Sans" pitchFamily="2" charset="77"/>
                  <a:ea typeface="Kanit" charset="0"/>
                  <a:cs typeface="Kanit" charset="0"/>
                </a:rPr>
                <a:t>ARIKI CREATIVE 2023</a:t>
              </a:r>
              <a:endParaRPr lang="fr-CH" sz="2400" b="1" dirty="0">
                <a:solidFill>
                  <a:schemeClr val="bg1"/>
                </a:solidFill>
                <a:latin typeface="Basic Sans" pitchFamily="2" charset="77"/>
                <a:ea typeface="Kanit" charset="0"/>
                <a:cs typeface="Kanit" charset="0"/>
              </a:endParaRPr>
            </a:p>
          </p:txBody>
        </p:sp>
        <p:cxnSp>
          <p:nvCxnSpPr>
            <p:cNvPr id="6" name="Straight Connector 5">
              <a:extLst>
                <a:ext uri="{FF2B5EF4-FFF2-40B4-BE49-F238E27FC236}">
                  <a16:creationId xmlns:a16="http://schemas.microsoft.com/office/drawing/2014/main" id="{56857C1C-7061-06AB-4EAD-73C7B34DCD67}"/>
                </a:ext>
              </a:extLst>
            </p:cNvPr>
            <p:cNvCxnSpPr>
              <a:cxnSpLocks/>
            </p:cNvCxnSpPr>
            <p:nvPr/>
          </p:nvCxnSpPr>
          <p:spPr>
            <a:xfrm>
              <a:off x="1346662" y="12540088"/>
              <a:ext cx="2173189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Sous-titre 2">
              <a:extLst>
                <a:ext uri="{FF2B5EF4-FFF2-40B4-BE49-F238E27FC236}">
                  <a16:creationId xmlns:a16="http://schemas.microsoft.com/office/drawing/2014/main" id="{CCFD2BA4-D066-D7B4-CB6E-515C684566E1}"/>
                </a:ext>
              </a:extLst>
            </p:cNvPr>
            <p:cNvSpPr txBox="1">
              <a:spLocks/>
            </p:cNvSpPr>
            <p:nvPr/>
          </p:nvSpPr>
          <p:spPr>
            <a:xfrm>
              <a:off x="18253163" y="12193869"/>
              <a:ext cx="5002228" cy="584950"/>
            </a:xfrm>
            <a:prstGeom prst="rect">
              <a:avLst/>
            </a:prstGeom>
          </p:spPr>
          <p:txBody>
            <a:bodyPr vert="horz" lIns="183017" tIns="91509" rIns="183017" bIns="91509" rtlCol="0">
              <a:noAutofit/>
            </a:bodyPr>
            <a:lstStyle>
              <a:lvl1pPr marL="457543" indent="-457543" algn="l" defTabSz="1830172" rtl="0" eaLnBrk="1" latinLnBrk="0" hangingPunct="1">
                <a:lnSpc>
                  <a:spcPct val="90000"/>
                </a:lnSpc>
                <a:spcBef>
                  <a:spcPts val="2002"/>
                </a:spcBef>
                <a:buFont typeface="Arial"/>
                <a:buChar char="•"/>
                <a:defRPr sz="5600" kern="1200">
                  <a:solidFill>
                    <a:schemeClr val="tx1"/>
                  </a:solidFill>
                  <a:latin typeface="+mn-lt"/>
                  <a:ea typeface="+mn-ea"/>
                  <a:cs typeface="+mn-cs"/>
                </a:defRPr>
              </a:lvl1pPr>
              <a:lvl2pPr marL="1372629" indent="-457543" algn="l" defTabSz="1830172" rtl="0" eaLnBrk="1" latinLnBrk="0" hangingPunct="1">
                <a:lnSpc>
                  <a:spcPct val="90000"/>
                </a:lnSpc>
                <a:spcBef>
                  <a:spcPts val="1001"/>
                </a:spcBef>
                <a:buFont typeface="Arial"/>
                <a:buChar char="•"/>
                <a:defRPr sz="4800" kern="1200">
                  <a:solidFill>
                    <a:schemeClr val="tx1"/>
                  </a:solidFill>
                  <a:latin typeface="+mn-lt"/>
                  <a:ea typeface="+mn-ea"/>
                  <a:cs typeface="+mn-cs"/>
                </a:defRPr>
              </a:lvl2pPr>
              <a:lvl3pPr marL="2287715" indent="-457543" algn="l" defTabSz="1830172" rtl="0" eaLnBrk="1" latinLnBrk="0" hangingPunct="1">
                <a:lnSpc>
                  <a:spcPct val="90000"/>
                </a:lnSpc>
                <a:spcBef>
                  <a:spcPts val="1001"/>
                </a:spcBef>
                <a:buFont typeface="Arial"/>
                <a:buChar char="•"/>
                <a:defRPr sz="4000" kern="1200">
                  <a:solidFill>
                    <a:schemeClr val="tx1"/>
                  </a:solidFill>
                  <a:latin typeface="+mn-lt"/>
                  <a:ea typeface="+mn-ea"/>
                  <a:cs typeface="+mn-cs"/>
                </a:defRPr>
              </a:lvl3pPr>
              <a:lvl4pPr marL="3202800"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4pPr>
              <a:lvl5pPr marL="4117886"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5pPr>
              <a:lvl6pPr marL="5032972"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6pPr>
              <a:lvl7pPr marL="5948058"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7pPr>
              <a:lvl8pPr marL="6863144"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8pPr>
              <a:lvl9pPr marL="7778229" indent="-457543" algn="l" defTabSz="1830172" rtl="0" eaLnBrk="1" latinLnBrk="0" hangingPunct="1">
                <a:lnSpc>
                  <a:spcPct val="90000"/>
                </a:lnSpc>
                <a:spcBef>
                  <a:spcPts val="1001"/>
                </a:spcBef>
                <a:buFont typeface="Arial"/>
                <a:buChar char="•"/>
                <a:defRPr sz="3600" kern="1200">
                  <a:solidFill>
                    <a:schemeClr val="tx1"/>
                  </a:solidFill>
                  <a:latin typeface="+mn-lt"/>
                  <a:ea typeface="+mn-ea"/>
                  <a:cs typeface="+mn-cs"/>
                </a:defRPr>
              </a:lvl9pPr>
            </a:lstStyle>
            <a:p>
              <a:pPr marL="0" indent="0" algn="r">
                <a:lnSpc>
                  <a:spcPts val="9007"/>
                </a:lnSpc>
                <a:buNone/>
              </a:pPr>
              <a:r>
                <a:rPr lang="fr-FR" sz="2400" b="1" dirty="0">
                  <a:solidFill>
                    <a:schemeClr val="bg1"/>
                  </a:solidFill>
                  <a:latin typeface="Basic Sans" pitchFamily="2" charset="77"/>
                  <a:ea typeface="Kanit" charset="0"/>
                  <a:cs typeface="Kanit" charset="0"/>
                </a:rPr>
                <a:t>THE STORY OF WAIHIKO</a:t>
              </a:r>
              <a:endParaRPr lang="fr-CH" sz="2400" b="1" dirty="0">
                <a:solidFill>
                  <a:schemeClr val="bg1"/>
                </a:solidFill>
                <a:latin typeface="Basic Sans" pitchFamily="2" charset="77"/>
                <a:ea typeface="Kanit" charset="0"/>
                <a:cs typeface="Kanit" charset="0"/>
              </a:endParaRPr>
            </a:p>
          </p:txBody>
        </p:sp>
      </p:grpSp>
    </p:spTree>
    <p:extLst>
      <p:ext uri="{BB962C8B-B14F-4D97-AF65-F5344CB8AC3E}">
        <p14:creationId xmlns:p14="http://schemas.microsoft.com/office/powerpoint/2010/main" val="1306048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3218</TotalTime>
  <Words>689</Words>
  <Application>Microsoft Office PowerPoint</Application>
  <PresentationFormat>Custom</PresentationFormat>
  <Paragraphs>60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Basic Sans</vt:lpstr>
      <vt:lpstr>Basic Sans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Hori Mataki</cp:lastModifiedBy>
  <cp:revision>180</cp:revision>
  <cp:lastPrinted>2022-05-03T11:39:15Z</cp:lastPrinted>
  <dcterms:created xsi:type="dcterms:W3CDTF">2020-02-28T09:58:54Z</dcterms:created>
  <dcterms:modified xsi:type="dcterms:W3CDTF">2023-04-30T10:35:19Z</dcterms:modified>
</cp:coreProperties>
</file>