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91" d="100"/>
          <a:sy n="91" d="100"/>
        </p:scale>
        <p:origin x="7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60BB6-BB12-E98B-E961-596338F22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E9BC3F-B443-55ED-9FF1-29D021F76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63D34-4EAF-8259-972A-FA572299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5B38E-0A38-B8C8-10E5-CDB040881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4D9F0-26D2-5D81-A004-CCDDEFC0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3097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3F108-68EC-8625-291E-815564D7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0CBEE5-5F3E-800F-6435-CF81E4B33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3575F-0E9C-82BC-5A51-1BD539353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443B4-CBD0-B3B1-D91B-493228DAF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4F42B-8649-4157-8819-3FD652C2F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651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A9C276-FE42-AA67-806C-64B8D4DC43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8EA51A-5049-F364-A470-90AC88FB3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C7FD0-B417-3DDB-5745-B4BCBD6ED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D298B-01B2-1ECF-012D-7489C6B06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C73AA-AA49-4BD5-685F-410069205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5484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8692-93EB-8C47-5792-E6D01F80D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3627C-AA3C-7F8B-9392-BDD1F2396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E39EA-CA0E-EEE3-C0E0-1F36E8D5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31033-B342-D325-2C5B-0C2092921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7D36F-31C6-0E0B-EF1B-48E2DBD06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2026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21A06-0823-4DBB-1BFB-ACB6F61BA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DB1DF-4D8F-888B-40BE-A22950222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0A81B-FDE2-ECDD-3329-708C68155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6A157-792B-9E3E-BAE5-D3812B36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1182C-4048-CEC4-0B57-418308278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6065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AA33B-BB82-07F3-3C80-EC00EDF0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D9EA6-1592-3538-6545-84353A3C3E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82FC8-1660-0D27-0671-CF4A4640A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E16066-781F-4174-6604-9922277C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3EC12-B5D8-4915-DB0D-3B9F64DA2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A2300-F278-A6F1-4675-03C465683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17584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4689D-F7FD-EAEA-30CA-1B272753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56127-010D-9047-2A91-BC9601350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1A0D5-C3ED-8F1D-6527-4D18E9E88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A67232-A1B6-AC40-DD94-6C9CA6528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A4C59-0C80-0D1B-5996-0FB1E309C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EFD760-9CF7-2D68-0615-CD66AF1E5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1E3A63-36FE-4C64-C419-4526BC536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8DCD96-E27A-325C-79AB-10270949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70999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F2954-023C-B8A3-36F0-252FE520E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F12AD-6678-0DC6-F022-7AD8E73A9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41D36-5BA6-3129-79F3-20482E050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A3F65-4791-98E5-E2A7-D038FF6C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22810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037072-A496-B7CC-2111-D127879AF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4AF0B6-639C-C4AA-7780-9547767F3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0FE4A-F7B8-44D4-4D5F-33FB4719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163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FB8E4-8F43-C20B-EB4B-856794DF5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EB708-31F2-3DD7-4B0E-EDA6A62E1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5C036-9C88-DD88-8220-64BBB4C05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82530-309B-DA52-29BF-59EE9CAF2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C4081-5F0A-D501-3EC5-29FB0840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3CE19-36DA-39F2-CA3C-0DD13CF85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4784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2A38E-D080-DF67-4FA1-2F4E7BF07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111DE5-CC54-0D59-5A00-8ECC4083F5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0DF0A1-45F8-8970-CFEC-2639D870B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7ADE3-2C51-908A-718B-B5ED48BB5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BA9A7-C599-14F9-E741-ED85AD608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99EED-E604-C154-81F9-28F5C4C54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92990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869A22-5D93-E4D9-25F9-4D2C633AE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50B5F-BCCD-9F9C-3191-F8D1D5A7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7FF3E-0CEA-7D6D-F899-4C6CE26F98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00510-96FF-FFB4-03E5-21913B080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A4593-4C90-4523-F900-4F6153C2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8360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79FB1-11B2-2AE3-4A28-8EBB03FB3A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6D92E8-AE79-D414-5FB7-B4777DEDB5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6741B-E8FC-9B85-8BEF-274EDDC1E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886" y="-513772"/>
            <a:ext cx="11154229" cy="788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00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C08CE-E818-7905-A7FB-494E42215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4199"/>
            <a:ext cx="12192000" cy="4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56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CD5C0-2552-67C9-ED2F-9DF11D037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4199"/>
            <a:ext cx="12192000" cy="4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10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2C8CD9-7803-3875-88BE-EE71A665D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4199"/>
            <a:ext cx="12192000" cy="4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6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DA954E-6646-AA66-158E-AFD60DA07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4199"/>
            <a:ext cx="12192000" cy="4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44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DEF996-7C09-930E-C1C4-9603AE831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4199"/>
            <a:ext cx="12192000" cy="4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03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EE1781-77DE-8820-AB44-0F2646966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4199"/>
            <a:ext cx="12192000" cy="4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55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6F0F1D-8759-2F65-A1DE-91616CB6D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4199"/>
            <a:ext cx="12192000" cy="4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64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90390A-A9E9-3BEF-9D7D-63E166097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4199"/>
            <a:ext cx="12192000" cy="4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11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E69600-6C29-DD3F-3E13-81DD960C5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4199"/>
            <a:ext cx="12192000" cy="4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66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54C043-C85F-BE99-6E68-F91959386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4199"/>
            <a:ext cx="12192000" cy="4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22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9D70AA-84E8-DA59-5ACB-DF0C32BE5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4199"/>
            <a:ext cx="12192000" cy="4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06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C7173E-1491-9996-96C0-766906DE2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4199"/>
            <a:ext cx="12192000" cy="4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24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B65370-89FF-F615-06F6-A33868A1C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4199"/>
            <a:ext cx="12192000" cy="4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30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FE3617-5AE0-D165-9337-FA789FD30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4199"/>
            <a:ext cx="12192000" cy="4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57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5808F-045B-C360-ED6C-E40FF4713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4199"/>
            <a:ext cx="12192000" cy="4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36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B82863-ABCB-6DC4-D3C1-B8528918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4199"/>
            <a:ext cx="12192000" cy="4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35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42973B-9C14-F303-7A4D-5303E4314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4199"/>
            <a:ext cx="12192000" cy="4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07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6097C3-9101-B712-E4C1-9AE80C9C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4199"/>
            <a:ext cx="12192000" cy="4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88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357716-6648-EA44-698D-3170100E8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4199"/>
            <a:ext cx="12192000" cy="43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10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Hori Mataki</dc:creator>
  <cp:lastModifiedBy>Hori Mataki</cp:lastModifiedBy>
  <cp:revision>3</cp:revision>
  <dcterms:created xsi:type="dcterms:W3CDTF">2023-04-28T08:59:50Z</dcterms:created>
  <dcterms:modified xsi:type="dcterms:W3CDTF">2023-04-28T09:27:05Z</dcterms:modified>
</cp:coreProperties>
</file>